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diagrams/colors1.xml" ContentType="application/vnd.openxmlformats-officedocument.drawingml.diagramColors+xml"/>
  <Override PartName="/ppt/diagrams/colors2.xml" ContentType="application/vnd.openxmlformats-officedocument.drawingml.diagramColors+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quickStyle2.xml" ContentType="application/vnd.openxmlformats-officedocument.drawingml.diagramStyle+xml"/>
  <Override PartName="/ppt/diagrams/quickStyle3.xml" ContentType="application/vnd.openxmlformats-officedocument.drawingml.diagramStyl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layout3.xml" ContentType="application/vnd.openxmlformats-officedocument.drawingml.diagramLayout+xml"/>
  <Override PartName="/ppt/diagrams/layout1.xml" ContentType="application/vnd.openxmlformats-officedocument.drawingml.diagramLayout+xml"/>
  <Override PartName="/ppt/diagrams/data2.xml" ContentType="application/vnd.openxmlformats-officedocument.drawingml.diagramData+xml"/>
  <Override PartName="/ppt/diagrams/data3.xml" ContentType="application/vnd.openxmlformats-officedocument.drawingml.diagramData+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ppt/diagrams/colors3.xml" ContentType="application/vnd.openxmlformats-officedocument.drawingml.diagramColor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4"/>
  </p:notesMasterIdLst>
  <p:handoutMasterIdLst>
    <p:handoutMasterId r:id="rId5"/>
  </p:handoutMasterIdLst>
  <p:sldIdLst>
    <p:sldId id="320" r:id="rId2"/>
    <p:sldId id="304" r:id="rId3"/>
  </p:sldIdLst>
  <p:sldSz cx="9144000" cy="6858000" type="screen4x3"/>
  <p:notesSz cx="6669088"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50" d="100"/>
          <a:sy n="50" d="100"/>
        </p:scale>
        <p:origin x="-1398" y="-48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handoutMaster" Target="handoutMasters/handoutMaster1.xml"/><Relationship Id="rId4" Type="http://schemas.openxmlformats.org/officeDocument/2006/relationships/notesMaster" Target="notesMasters/notesMaster1.xml"/><Relationship Id="rId9"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C6BF332-CDD3-42B9-9311-263C6BC200DD}" type="doc">
      <dgm:prSet loTypeId="urn:microsoft.com/office/officeart/2005/8/layout/radial5" loCatId="cycle" qsTypeId="urn:microsoft.com/office/officeart/2005/8/quickstyle/3d3" qsCatId="3D" csTypeId="urn:microsoft.com/office/officeart/2005/8/colors/colorful5" csCatId="colorful" phldr="1"/>
      <dgm:spPr/>
      <dgm:t>
        <a:bodyPr/>
        <a:lstStyle/>
        <a:p>
          <a:endParaRPr lang="en-GB"/>
        </a:p>
      </dgm:t>
    </dgm:pt>
    <dgm:pt modelId="{45A7CFC9-159E-4612-88BF-AAFB7F9FE434}">
      <dgm:prSet phldrT="[Text]"/>
      <dgm:spPr/>
      <dgm:t>
        <a:bodyPr/>
        <a:lstStyle/>
        <a:p>
          <a:r>
            <a:rPr lang="en-GB" dirty="0" smtClean="0"/>
            <a:t>.</a:t>
          </a:r>
          <a:endParaRPr lang="en-GB" dirty="0"/>
        </a:p>
      </dgm:t>
    </dgm:pt>
    <dgm:pt modelId="{268602EA-D156-4E43-ADEF-956E5FA2A15F}" type="parTrans" cxnId="{DE786D65-8EC1-4549-8754-8777B9A82E3D}">
      <dgm:prSet/>
      <dgm:spPr/>
      <dgm:t>
        <a:bodyPr/>
        <a:lstStyle/>
        <a:p>
          <a:endParaRPr lang="en-GB"/>
        </a:p>
      </dgm:t>
    </dgm:pt>
    <dgm:pt modelId="{03125B53-FB58-41FD-BE98-86578C600C7B}" type="sibTrans" cxnId="{DE786D65-8EC1-4549-8754-8777B9A82E3D}">
      <dgm:prSet/>
      <dgm:spPr/>
      <dgm:t>
        <a:bodyPr/>
        <a:lstStyle/>
        <a:p>
          <a:endParaRPr lang="en-GB"/>
        </a:p>
      </dgm:t>
    </dgm:pt>
    <dgm:pt modelId="{33A12E28-59D7-4635-AB14-FC7CEBB57A3E}">
      <dgm:prSet phldrT="[Text]"/>
      <dgm:spPr/>
      <dgm:t>
        <a:bodyPr/>
        <a:lstStyle/>
        <a:p>
          <a:r>
            <a:rPr lang="en-GB" dirty="0" smtClean="0"/>
            <a:t>.</a:t>
          </a:r>
          <a:endParaRPr lang="en-GB" dirty="0"/>
        </a:p>
      </dgm:t>
    </dgm:pt>
    <dgm:pt modelId="{CA67838B-F3F1-4330-9CDB-FA88FD85AB2A}" type="parTrans" cxnId="{F0F89F57-DD14-4D4B-BA8B-2A085FDC9D13}">
      <dgm:prSet/>
      <dgm:spPr/>
      <dgm:t>
        <a:bodyPr/>
        <a:lstStyle/>
        <a:p>
          <a:endParaRPr lang="en-GB"/>
        </a:p>
      </dgm:t>
    </dgm:pt>
    <dgm:pt modelId="{9838B21C-95A5-4575-8154-3622580A4A61}" type="sibTrans" cxnId="{F0F89F57-DD14-4D4B-BA8B-2A085FDC9D13}">
      <dgm:prSet/>
      <dgm:spPr/>
      <dgm:t>
        <a:bodyPr/>
        <a:lstStyle/>
        <a:p>
          <a:endParaRPr lang="en-GB"/>
        </a:p>
      </dgm:t>
    </dgm:pt>
    <dgm:pt modelId="{4D6FAC9B-F6F3-4D8E-AE58-9F8315793F01}">
      <dgm:prSet phldrT="[Text]"/>
      <dgm:spPr/>
      <dgm:t>
        <a:bodyPr/>
        <a:lstStyle/>
        <a:p>
          <a:r>
            <a:rPr lang="en-GB" dirty="0" smtClean="0"/>
            <a:t>.</a:t>
          </a:r>
          <a:endParaRPr lang="en-GB" dirty="0"/>
        </a:p>
      </dgm:t>
    </dgm:pt>
    <dgm:pt modelId="{E66E4B33-FCBE-403C-8DCA-F9CCC7BBF291}" type="parTrans" cxnId="{5EA125CC-A057-476D-AF27-6BF7FFD5059A}">
      <dgm:prSet/>
      <dgm:spPr/>
      <dgm:t>
        <a:bodyPr/>
        <a:lstStyle/>
        <a:p>
          <a:endParaRPr lang="en-GB"/>
        </a:p>
      </dgm:t>
    </dgm:pt>
    <dgm:pt modelId="{09627E47-CC13-461A-93B9-7E099399BE5A}" type="sibTrans" cxnId="{5EA125CC-A057-476D-AF27-6BF7FFD5059A}">
      <dgm:prSet/>
      <dgm:spPr/>
      <dgm:t>
        <a:bodyPr/>
        <a:lstStyle/>
        <a:p>
          <a:endParaRPr lang="en-GB"/>
        </a:p>
      </dgm:t>
    </dgm:pt>
    <dgm:pt modelId="{87318E38-E013-492A-B648-D8904B5FDB37}">
      <dgm:prSet phldrT="[Text]"/>
      <dgm:spPr/>
      <dgm:t>
        <a:bodyPr/>
        <a:lstStyle/>
        <a:p>
          <a:r>
            <a:rPr lang="en-GB" dirty="0" smtClean="0"/>
            <a:t>.</a:t>
          </a:r>
          <a:endParaRPr lang="en-GB" dirty="0"/>
        </a:p>
      </dgm:t>
    </dgm:pt>
    <dgm:pt modelId="{9A6F409B-E04D-4FF0-B9BA-B354A712A57D}" type="parTrans" cxnId="{969D2266-88A9-4C8B-9DE4-80A0A9001B8E}">
      <dgm:prSet/>
      <dgm:spPr/>
      <dgm:t>
        <a:bodyPr/>
        <a:lstStyle/>
        <a:p>
          <a:endParaRPr lang="en-GB"/>
        </a:p>
      </dgm:t>
    </dgm:pt>
    <dgm:pt modelId="{6272111B-6DDD-49E8-8966-CAFA92A812CE}" type="sibTrans" cxnId="{969D2266-88A9-4C8B-9DE4-80A0A9001B8E}">
      <dgm:prSet/>
      <dgm:spPr/>
      <dgm:t>
        <a:bodyPr/>
        <a:lstStyle/>
        <a:p>
          <a:endParaRPr lang="en-GB"/>
        </a:p>
      </dgm:t>
    </dgm:pt>
    <dgm:pt modelId="{CECEE2A5-124A-4CB8-9741-27C0FAECF354}">
      <dgm:prSet phldrT="[Text]"/>
      <dgm:spPr/>
      <dgm:t>
        <a:bodyPr/>
        <a:lstStyle/>
        <a:p>
          <a:r>
            <a:rPr lang="en-GB" dirty="0" smtClean="0"/>
            <a:t>.</a:t>
          </a:r>
          <a:endParaRPr lang="en-GB" dirty="0"/>
        </a:p>
      </dgm:t>
    </dgm:pt>
    <dgm:pt modelId="{ED17D2D9-3FAF-456E-9A8E-C20C2F532C40}" type="parTrans" cxnId="{6C41E833-9193-4A89-90F8-7549A41CA9A4}">
      <dgm:prSet/>
      <dgm:spPr/>
      <dgm:t>
        <a:bodyPr/>
        <a:lstStyle/>
        <a:p>
          <a:endParaRPr lang="en-GB"/>
        </a:p>
      </dgm:t>
    </dgm:pt>
    <dgm:pt modelId="{1123BF43-C7CB-426B-8551-23C9326F4367}" type="sibTrans" cxnId="{6C41E833-9193-4A89-90F8-7549A41CA9A4}">
      <dgm:prSet/>
      <dgm:spPr/>
      <dgm:t>
        <a:bodyPr/>
        <a:lstStyle/>
        <a:p>
          <a:endParaRPr lang="en-GB"/>
        </a:p>
      </dgm:t>
    </dgm:pt>
    <dgm:pt modelId="{D6DCA07D-2A4C-4F14-8A01-90399DBEE685}" type="pres">
      <dgm:prSet presAssocID="{3C6BF332-CDD3-42B9-9311-263C6BC200DD}" presName="Name0" presStyleCnt="0">
        <dgm:presLayoutVars>
          <dgm:chMax val="1"/>
          <dgm:dir/>
          <dgm:animLvl val="ctr"/>
          <dgm:resizeHandles val="exact"/>
        </dgm:presLayoutVars>
      </dgm:prSet>
      <dgm:spPr/>
    </dgm:pt>
    <dgm:pt modelId="{942ED5C3-1E2C-4796-BB74-3935D7DCF873}" type="pres">
      <dgm:prSet presAssocID="{45A7CFC9-159E-4612-88BF-AAFB7F9FE434}" presName="centerShape" presStyleLbl="node0" presStyleIdx="0" presStyleCnt="1"/>
      <dgm:spPr/>
    </dgm:pt>
    <dgm:pt modelId="{CDBC3885-7922-420D-A75C-E42C042A1C3A}" type="pres">
      <dgm:prSet presAssocID="{CA67838B-F3F1-4330-9CDB-FA88FD85AB2A}" presName="parTrans" presStyleLbl="sibTrans2D1" presStyleIdx="0" presStyleCnt="4"/>
      <dgm:spPr/>
    </dgm:pt>
    <dgm:pt modelId="{4657F29F-C650-4782-86E2-443006CBFB29}" type="pres">
      <dgm:prSet presAssocID="{CA67838B-F3F1-4330-9CDB-FA88FD85AB2A}" presName="connectorText" presStyleLbl="sibTrans2D1" presStyleIdx="0" presStyleCnt="4"/>
      <dgm:spPr/>
    </dgm:pt>
    <dgm:pt modelId="{87B2A9E6-5E28-42A5-90AC-DF3B0577997A}" type="pres">
      <dgm:prSet presAssocID="{33A12E28-59D7-4635-AB14-FC7CEBB57A3E}" presName="node" presStyleLbl="node1" presStyleIdx="0" presStyleCnt="4">
        <dgm:presLayoutVars>
          <dgm:bulletEnabled val="1"/>
        </dgm:presLayoutVars>
      </dgm:prSet>
      <dgm:spPr/>
    </dgm:pt>
    <dgm:pt modelId="{C6CA93C6-F79A-4D2C-A9DA-BAF079E6F649}" type="pres">
      <dgm:prSet presAssocID="{E66E4B33-FCBE-403C-8DCA-F9CCC7BBF291}" presName="parTrans" presStyleLbl="sibTrans2D1" presStyleIdx="1" presStyleCnt="4"/>
      <dgm:spPr/>
    </dgm:pt>
    <dgm:pt modelId="{0765CE4C-03D6-4DCE-AF8F-9DD6977A31D2}" type="pres">
      <dgm:prSet presAssocID="{E66E4B33-FCBE-403C-8DCA-F9CCC7BBF291}" presName="connectorText" presStyleLbl="sibTrans2D1" presStyleIdx="1" presStyleCnt="4"/>
      <dgm:spPr/>
    </dgm:pt>
    <dgm:pt modelId="{FF36EF4D-E175-45CF-A48F-CDBFDC8B3753}" type="pres">
      <dgm:prSet presAssocID="{4D6FAC9B-F6F3-4D8E-AE58-9F8315793F01}" presName="node" presStyleLbl="node1" presStyleIdx="1" presStyleCnt="4">
        <dgm:presLayoutVars>
          <dgm:bulletEnabled val="1"/>
        </dgm:presLayoutVars>
      </dgm:prSet>
      <dgm:spPr/>
    </dgm:pt>
    <dgm:pt modelId="{34BAA95E-BBAA-48F5-9423-6721C6E95C92}" type="pres">
      <dgm:prSet presAssocID="{9A6F409B-E04D-4FF0-B9BA-B354A712A57D}" presName="parTrans" presStyleLbl="sibTrans2D1" presStyleIdx="2" presStyleCnt="4"/>
      <dgm:spPr/>
    </dgm:pt>
    <dgm:pt modelId="{B2472644-BF48-4381-A133-1AA8147F04CF}" type="pres">
      <dgm:prSet presAssocID="{9A6F409B-E04D-4FF0-B9BA-B354A712A57D}" presName="connectorText" presStyleLbl="sibTrans2D1" presStyleIdx="2" presStyleCnt="4"/>
      <dgm:spPr/>
    </dgm:pt>
    <dgm:pt modelId="{EEEBDF81-2D0C-4CED-80A9-2424871AD5A5}" type="pres">
      <dgm:prSet presAssocID="{87318E38-E013-492A-B648-D8904B5FDB37}" presName="node" presStyleLbl="node1" presStyleIdx="2" presStyleCnt="4">
        <dgm:presLayoutVars>
          <dgm:bulletEnabled val="1"/>
        </dgm:presLayoutVars>
      </dgm:prSet>
      <dgm:spPr/>
    </dgm:pt>
    <dgm:pt modelId="{5156EFC0-7F69-44A7-AE34-A40ED3777704}" type="pres">
      <dgm:prSet presAssocID="{ED17D2D9-3FAF-456E-9A8E-C20C2F532C40}" presName="parTrans" presStyleLbl="sibTrans2D1" presStyleIdx="3" presStyleCnt="4"/>
      <dgm:spPr/>
    </dgm:pt>
    <dgm:pt modelId="{7411C136-EF3B-4B11-91A6-BB18608B0845}" type="pres">
      <dgm:prSet presAssocID="{ED17D2D9-3FAF-456E-9A8E-C20C2F532C40}" presName="connectorText" presStyleLbl="sibTrans2D1" presStyleIdx="3" presStyleCnt="4"/>
      <dgm:spPr/>
    </dgm:pt>
    <dgm:pt modelId="{2F1596EA-2996-40B0-A995-F269A833663F}" type="pres">
      <dgm:prSet presAssocID="{CECEE2A5-124A-4CB8-9741-27C0FAECF354}" presName="node" presStyleLbl="node1" presStyleIdx="3" presStyleCnt="4">
        <dgm:presLayoutVars>
          <dgm:bulletEnabled val="1"/>
        </dgm:presLayoutVars>
      </dgm:prSet>
      <dgm:spPr/>
    </dgm:pt>
  </dgm:ptLst>
  <dgm:cxnLst>
    <dgm:cxn modelId="{72919195-48CD-4B76-8A4B-66969AF961F6}" type="presOf" srcId="{33A12E28-59D7-4635-AB14-FC7CEBB57A3E}" destId="{87B2A9E6-5E28-42A5-90AC-DF3B0577997A}" srcOrd="0" destOrd="0" presId="urn:microsoft.com/office/officeart/2005/8/layout/radial5"/>
    <dgm:cxn modelId="{C1BE19B2-95B1-4950-BE1A-1A1205EA32AA}" type="presOf" srcId="{3C6BF332-CDD3-42B9-9311-263C6BC200DD}" destId="{D6DCA07D-2A4C-4F14-8A01-90399DBEE685}" srcOrd="0" destOrd="0" presId="urn:microsoft.com/office/officeart/2005/8/layout/radial5"/>
    <dgm:cxn modelId="{3CCC2A00-1F55-47D3-86F0-1E788CD36B7E}" type="presOf" srcId="{45A7CFC9-159E-4612-88BF-AAFB7F9FE434}" destId="{942ED5C3-1E2C-4796-BB74-3935D7DCF873}" srcOrd="0" destOrd="0" presId="urn:microsoft.com/office/officeart/2005/8/layout/radial5"/>
    <dgm:cxn modelId="{969D2266-88A9-4C8B-9DE4-80A0A9001B8E}" srcId="{45A7CFC9-159E-4612-88BF-AAFB7F9FE434}" destId="{87318E38-E013-492A-B648-D8904B5FDB37}" srcOrd="2" destOrd="0" parTransId="{9A6F409B-E04D-4FF0-B9BA-B354A712A57D}" sibTransId="{6272111B-6DDD-49E8-8966-CAFA92A812CE}"/>
    <dgm:cxn modelId="{A3903917-1915-44F5-BDB9-D7D9336AE8F2}" type="presOf" srcId="{87318E38-E013-492A-B648-D8904B5FDB37}" destId="{EEEBDF81-2D0C-4CED-80A9-2424871AD5A5}" srcOrd="0" destOrd="0" presId="urn:microsoft.com/office/officeart/2005/8/layout/radial5"/>
    <dgm:cxn modelId="{FF8DE888-06D2-4472-B989-BBD2075E2C4B}" type="presOf" srcId="{4D6FAC9B-F6F3-4D8E-AE58-9F8315793F01}" destId="{FF36EF4D-E175-45CF-A48F-CDBFDC8B3753}" srcOrd="0" destOrd="0" presId="urn:microsoft.com/office/officeart/2005/8/layout/radial5"/>
    <dgm:cxn modelId="{5EA125CC-A057-476D-AF27-6BF7FFD5059A}" srcId="{45A7CFC9-159E-4612-88BF-AAFB7F9FE434}" destId="{4D6FAC9B-F6F3-4D8E-AE58-9F8315793F01}" srcOrd="1" destOrd="0" parTransId="{E66E4B33-FCBE-403C-8DCA-F9CCC7BBF291}" sibTransId="{09627E47-CC13-461A-93B9-7E099399BE5A}"/>
    <dgm:cxn modelId="{DE786D65-8EC1-4549-8754-8777B9A82E3D}" srcId="{3C6BF332-CDD3-42B9-9311-263C6BC200DD}" destId="{45A7CFC9-159E-4612-88BF-AAFB7F9FE434}" srcOrd="0" destOrd="0" parTransId="{268602EA-D156-4E43-ADEF-956E5FA2A15F}" sibTransId="{03125B53-FB58-41FD-BE98-86578C600C7B}"/>
    <dgm:cxn modelId="{3AEC9054-5782-4AC3-B6FA-BA49C2A184AE}" type="presOf" srcId="{CECEE2A5-124A-4CB8-9741-27C0FAECF354}" destId="{2F1596EA-2996-40B0-A995-F269A833663F}" srcOrd="0" destOrd="0" presId="urn:microsoft.com/office/officeart/2005/8/layout/radial5"/>
    <dgm:cxn modelId="{FF65D075-8103-4277-AC7C-FD0D119843BA}" type="presOf" srcId="{ED17D2D9-3FAF-456E-9A8E-C20C2F532C40}" destId="{5156EFC0-7F69-44A7-AE34-A40ED3777704}" srcOrd="0" destOrd="0" presId="urn:microsoft.com/office/officeart/2005/8/layout/radial5"/>
    <dgm:cxn modelId="{F0F89F57-DD14-4D4B-BA8B-2A085FDC9D13}" srcId="{45A7CFC9-159E-4612-88BF-AAFB7F9FE434}" destId="{33A12E28-59D7-4635-AB14-FC7CEBB57A3E}" srcOrd="0" destOrd="0" parTransId="{CA67838B-F3F1-4330-9CDB-FA88FD85AB2A}" sibTransId="{9838B21C-95A5-4575-8154-3622580A4A61}"/>
    <dgm:cxn modelId="{6B85520D-CFB0-42EC-957F-1C79FA544680}" type="presOf" srcId="{E66E4B33-FCBE-403C-8DCA-F9CCC7BBF291}" destId="{C6CA93C6-F79A-4D2C-A9DA-BAF079E6F649}" srcOrd="0" destOrd="0" presId="urn:microsoft.com/office/officeart/2005/8/layout/radial5"/>
    <dgm:cxn modelId="{6C41E833-9193-4A89-90F8-7549A41CA9A4}" srcId="{45A7CFC9-159E-4612-88BF-AAFB7F9FE434}" destId="{CECEE2A5-124A-4CB8-9741-27C0FAECF354}" srcOrd="3" destOrd="0" parTransId="{ED17D2D9-3FAF-456E-9A8E-C20C2F532C40}" sibTransId="{1123BF43-C7CB-426B-8551-23C9326F4367}"/>
    <dgm:cxn modelId="{8EBB65E1-63D3-4745-9BD9-688E243C0161}" type="presOf" srcId="{9A6F409B-E04D-4FF0-B9BA-B354A712A57D}" destId="{34BAA95E-BBAA-48F5-9423-6721C6E95C92}" srcOrd="0" destOrd="0" presId="urn:microsoft.com/office/officeart/2005/8/layout/radial5"/>
    <dgm:cxn modelId="{64E7B860-7944-4343-B4B7-5AAB3521A83F}" type="presOf" srcId="{9A6F409B-E04D-4FF0-B9BA-B354A712A57D}" destId="{B2472644-BF48-4381-A133-1AA8147F04CF}" srcOrd="1" destOrd="0" presId="urn:microsoft.com/office/officeart/2005/8/layout/radial5"/>
    <dgm:cxn modelId="{FD00718B-6323-48A4-99DA-203891F0CBBE}" type="presOf" srcId="{ED17D2D9-3FAF-456E-9A8E-C20C2F532C40}" destId="{7411C136-EF3B-4B11-91A6-BB18608B0845}" srcOrd="1" destOrd="0" presId="urn:microsoft.com/office/officeart/2005/8/layout/radial5"/>
    <dgm:cxn modelId="{9322416F-1EAC-444D-833D-EB88D127690B}" type="presOf" srcId="{CA67838B-F3F1-4330-9CDB-FA88FD85AB2A}" destId="{4657F29F-C650-4782-86E2-443006CBFB29}" srcOrd="1" destOrd="0" presId="urn:microsoft.com/office/officeart/2005/8/layout/radial5"/>
    <dgm:cxn modelId="{FDBC4B38-608E-4CD6-9BDF-88F29DC5C229}" type="presOf" srcId="{E66E4B33-FCBE-403C-8DCA-F9CCC7BBF291}" destId="{0765CE4C-03D6-4DCE-AF8F-9DD6977A31D2}" srcOrd="1" destOrd="0" presId="urn:microsoft.com/office/officeart/2005/8/layout/radial5"/>
    <dgm:cxn modelId="{FD6CD8FB-7EA3-4CB6-9B82-95CF908DB9D3}" type="presOf" srcId="{CA67838B-F3F1-4330-9CDB-FA88FD85AB2A}" destId="{CDBC3885-7922-420D-A75C-E42C042A1C3A}" srcOrd="0" destOrd="0" presId="urn:microsoft.com/office/officeart/2005/8/layout/radial5"/>
    <dgm:cxn modelId="{5FB4BA7B-90F9-48A2-8C5E-1133EA55EF89}" type="presParOf" srcId="{D6DCA07D-2A4C-4F14-8A01-90399DBEE685}" destId="{942ED5C3-1E2C-4796-BB74-3935D7DCF873}" srcOrd="0" destOrd="0" presId="urn:microsoft.com/office/officeart/2005/8/layout/radial5"/>
    <dgm:cxn modelId="{836F8A3C-376F-406C-8E6E-38BCAC51891F}" type="presParOf" srcId="{D6DCA07D-2A4C-4F14-8A01-90399DBEE685}" destId="{CDBC3885-7922-420D-A75C-E42C042A1C3A}" srcOrd="1" destOrd="0" presId="urn:microsoft.com/office/officeart/2005/8/layout/radial5"/>
    <dgm:cxn modelId="{6E865A96-07FB-4F44-B06B-B52F2FF4E8B2}" type="presParOf" srcId="{CDBC3885-7922-420D-A75C-E42C042A1C3A}" destId="{4657F29F-C650-4782-86E2-443006CBFB29}" srcOrd="0" destOrd="0" presId="urn:microsoft.com/office/officeart/2005/8/layout/radial5"/>
    <dgm:cxn modelId="{B9CA4D20-79C4-4016-9C98-CDDC8EC7E0D4}" type="presParOf" srcId="{D6DCA07D-2A4C-4F14-8A01-90399DBEE685}" destId="{87B2A9E6-5E28-42A5-90AC-DF3B0577997A}" srcOrd="2" destOrd="0" presId="urn:microsoft.com/office/officeart/2005/8/layout/radial5"/>
    <dgm:cxn modelId="{F1FCD2FE-2EDF-4265-B9D5-99D85C79152E}" type="presParOf" srcId="{D6DCA07D-2A4C-4F14-8A01-90399DBEE685}" destId="{C6CA93C6-F79A-4D2C-A9DA-BAF079E6F649}" srcOrd="3" destOrd="0" presId="urn:microsoft.com/office/officeart/2005/8/layout/radial5"/>
    <dgm:cxn modelId="{6265EE1B-1761-4CCC-85BB-8EB17089B017}" type="presParOf" srcId="{C6CA93C6-F79A-4D2C-A9DA-BAF079E6F649}" destId="{0765CE4C-03D6-4DCE-AF8F-9DD6977A31D2}" srcOrd="0" destOrd="0" presId="urn:microsoft.com/office/officeart/2005/8/layout/radial5"/>
    <dgm:cxn modelId="{A2B833BF-9415-4615-8546-81775ACEC9E5}" type="presParOf" srcId="{D6DCA07D-2A4C-4F14-8A01-90399DBEE685}" destId="{FF36EF4D-E175-45CF-A48F-CDBFDC8B3753}" srcOrd="4" destOrd="0" presId="urn:microsoft.com/office/officeart/2005/8/layout/radial5"/>
    <dgm:cxn modelId="{5FD633AD-450E-4A82-9A5B-47AD81DD8E07}" type="presParOf" srcId="{D6DCA07D-2A4C-4F14-8A01-90399DBEE685}" destId="{34BAA95E-BBAA-48F5-9423-6721C6E95C92}" srcOrd="5" destOrd="0" presId="urn:microsoft.com/office/officeart/2005/8/layout/radial5"/>
    <dgm:cxn modelId="{69C154E0-F8BB-4DEB-AE11-E9650275A810}" type="presParOf" srcId="{34BAA95E-BBAA-48F5-9423-6721C6E95C92}" destId="{B2472644-BF48-4381-A133-1AA8147F04CF}" srcOrd="0" destOrd="0" presId="urn:microsoft.com/office/officeart/2005/8/layout/radial5"/>
    <dgm:cxn modelId="{72FBE720-63CF-403F-98B1-2C87BF3C64AD}" type="presParOf" srcId="{D6DCA07D-2A4C-4F14-8A01-90399DBEE685}" destId="{EEEBDF81-2D0C-4CED-80A9-2424871AD5A5}" srcOrd="6" destOrd="0" presId="urn:microsoft.com/office/officeart/2005/8/layout/radial5"/>
    <dgm:cxn modelId="{1DA2EE7C-899D-4634-A632-EF45077678F1}" type="presParOf" srcId="{D6DCA07D-2A4C-4F14-8A01-90399DBEE685}" destId="{5156EFC0-7F69-44A7-AE34-A40ED3777704}" srcOrd="7" destOrd="0" presId="urn:microsoft.com/office/officeart/2005/8/layout/radial5"/>
    <dgm:cxn modelId="{58E4FFFE-1838-481F-9F29-D53F61E13F5D}" type="presParOf" srcId="{5156EFC0-7F69-44A7-AE34-A40ED3777704}" destId="{7411C136-EF3B-4B11-91A6-BB18608B0845}" srcOrd="0" destOrd="0" presId="urn:microsoft.com/office/officeart/2005/8/layout/radial5"/>
    <dgm:cxn modelId="{99733B35-251B-4810-9DBB-1F0355F05009}" type="presParOf" srcId="{D6DCA07D-2A4C-4F14-8A01-90399DBEE685}" destId="{2F1596EA-2996-40B0-A995-F269A833663F}" srcOrd="8" destOrd="0" presId="urn:microsoft.com/office/officeart/2005/8/layout/radial5"/>
  </dgm:cxnLst>
  <dgm:bg/>
  <dgm:whole/>
</dgm:dataModel>
</file>

<file path=ppt/diagrams/data2.xml><?xml version="1.0" encoding="utf-8"?>
<dgm:dataModel xmlns:dgm="http://schemas.openxmlformats.org/drawingml/2006/diagram" xmlns:a="http://schemas.openxmlformats.org/drawingml/2006/main">
  <dgm:ptLst>
    <dgm:pt modelId="{46EC1028-078A-4A29-A441-97E12D24D1D0}" type="doc">
      <dgm:prSet loTypeId="urn:microsoft.com/office/officeart/2005/8/layout/orgChart1" loCatId="hierarchy" qsTypeId="urn:microsoft.com/office/officeart/2005/8/quickstyle/3d3" qsCatId="3D" csTypeId="urn:microsoft.com/office/officeart/2005/8/colors/colorful1" csCatId="colorful" phldr="1"/>
      <dgm:spPr/>
      <dgm:t>
        <a:bodyPr/>
        <a:lstStyle/>
        <a:p>
          <a:endParaRPr lang="en-GB"/>
        </a:p>
      </dgm:t>
    </dgm:pt>
    <dgm:pt modelId="{17169176-947A-4E2F-8B60-4DBDE6EB9FD1}">
      <dgm:prSet phldrT="[Text]"/>
      <dgm:spPr/>
      <dgm:t>
        <a:bodyPr/>
        <a:lstStyle/>
        <a:p>
          <a:r>
            <a:rPr lang="en-GB" dirty="0" smtClean="0"/>
            <a:t>.</a:t>
          </a:r>
          <a:endParaRPr lang="en-GB" dirty="0"/>
        </a:p>
      </dgm:t>
    </dgm:pt>
    <dgm:pt modelId="{D8E628CF-3F10-43D5-B307-D79E02394CA7}" type="parTrans" cxnId="{74ECF0C4-611C-45FC-950D-146F5B4EC9EE}">
      <dgm:prSet/>
      <dgm:spPr/>
      <dgm:t>
        <a:bodyPr/>
        <a:lstStyle/>
        <a:p>
          <a:endParaRPr lang="en-GB"/>
        </a:p>
      </dgm:t>
    </dgm:pt>
    <dgm:pt modelId="{55CBA7D3-04E5-49A0-85BF-89C727AA879F}" type="sibTrans" cxnId="{74ECF0C4-611C-45FC-950D-146F5B4EC9EE}">
      <dgm:prSet/>
      <dgm:spPr/>
      <dgm:t>
        <a:bodyPr/>
        <a:lstStyle/>
        <a:p>
          <a:endParaRPr lang="en-GB"/>
        </a:p>
      </dgm:t>
    </dgm:pt>
    <dgm:pt modelId="{2DA56352-C76D-43E0-920F-1560E9E98307}" type="asst">
      <dgm:prSet phldrT="[Text]"/>
      <dgm:spPr/>
      <dgm:t>
        <a:bodyPr/>
        <a:lstStyle/>
        <a:p>
          <a:r>
            <a:rPr lang="en-GB" dirty="0" smtClean="0"/>
            <a:t>.</a:t>
          </a:r>
          <a:endParaRPr lang="en-GB" dirty="0"/>
        </a:p>
      </dgm:t>
    </dgm:pt>
    <dgm:pt modelId="{32D9A6C6-3413-48FC-B454-625395B4251D}" type="parTrans" cxnId="{F60F50D0-CDC8-4163-9FB8-50F7C82381A4}">
      <dgm:prSet/>
      <dgm:spPr/>
      <dgm:t>
        <a:bodyPr/>
        <a:lstStyle/>
        <a:p>
          <a:endParaRPr lang="en-GB"/>
        </a:p>
      </dgm:t>
    </dgm:pt>
    <dgm:pt modelId="{B56AF94B-3840-40FE-9825-0012952E0DB2}" type="sibTrans" cxnId="{F60F50D0-CDC8-4163-9FB8-50F7C82381A4}">
      <dgm:prSet/>
      <dgm:spPr/>
      <dgm:t>
        <a:bodyPr/>
        <a:lstStyle/>
        <a:p>
          <a:endParaRPr lang="en-GB"/>
        </a:p>
      </dgm:t>
    </dgm:pt>
    <dgm:pt modelId="{4FA676B2-0B23-421C-8463-0F02CD088735}">
      <dgm:prSet phldrT="[Text]"/>
      <dgm:spPr/>
      <dgm:t>
        <a:bodyPr/>
        <a:lstStyle/>
        <a:p>
          <a:r>
            <a:rPr lang="en-GB" dirty="0" smtClean="0"/>
            <a:t>.</a:t>
          </a:r>
          <a:endParaRPr lang="en-GB" dirty="0"/>
        </a:p>
      </dgm:t>
    </dgm:pt>
    <dgm:pt modelId="{DAA45D6D-C599-4B24-8E0E-6945C60C74F6}" type="parTrans" cxnId="{812CD5BD-38D7-43F3-AEAD-1DA16123193E}">
      <dgm:prSet/>
      <dgm:spPr/>
      <dgm:t>
        <a:bodyPr/>
        <a:lstStyle/>
        <a:p>
          <a:endParaRPr lang="en-GB"/>
        </a:p>
      </dgm:t>
    </dgm:pt>
    <dgm:pt modelId="{1E553F5F-D4DE-4D8F-A668-C1A5AEDF5FBB}" type="sibTrans" cxnId="{812CD5BD-38D7-43F3-AEAD-1DA16123193E}">
      <dgm:prSet/>
      <dgm:spPr/>
      <dgm:t>
        <a:bodyPr/>
        <a:lstStyle/>
        <a:p>
          <a:endParaRPr lang="en-GB"/>
        </a:p>
      </dgm:t>
    </dgm:pt>
    <dgm:pt modelId="{3487FCA1-B641-494C-843C-6BB4789162E0}">
      <dgm:prSet phldrT="[Text]"/>
      <dgm:spPr/>
      <dgm:t>
        <a:bodyPr/>
        <a:lstStyle/>
        <a:p>
          <a:r>
            <a:rPr lang="en-GB" dirty="0" smtClean="0"/>
            <a:t>.</a:t>
          </a:r>
          <a:endParaRPr lang="en-GB" dirty="0"/>
        </a:p>
      </dgm:t>
    </dgm:pt>
    <dgm:pt modelId="{0FFBD9FC-A6BF-4387-8342-4885063204B7}" type="parTrans" cxnId="{2DF9D27B-8532-440B-B0CC-DD3A2074D494}">
      <dgm:prSet/>
      <dgm:spPr/>
      <dgm:t>
        <a:bodyPr/>
        <a:lstStyle/>
        <a:p>
          <a:endParaRPr lang="en-GB"/>
        </a:p>
      </dgm:t>
    </dgm:pt>
    <dgm:pt modelId="{34F12EBC-3944-4F98-A9C5-C023C5E52467}" type="sibTrans" cxnId="{2DF9D27B-8532-440B-B0CC-DD3A2074D494}">
      <dgm:prSet/>
      <dgm:spPr/>
      <dgm:t>
        <a:bodyPr/>
        <a:lstStyle/>
        <a:p>
          <a:endParaRPr lang="en-GB"/>
        </a:p>
      </dgm:t>
    </dgm:pt>
    <dgm:pt modelId="{224DCC5A-B269-45D6-A514-859FF48CA516}">
      <dgm:prSet phldrT="[Text]"/>
      <dgm:spPr/>
      <dgm:t>
        <a:bodyPr/>
        <a:lstStyle/>
        <a:p>
          <a:r>
            <a:rPr lang="en-GB" dirty="0" smtClean="0"/>
            <a:t>.</a:t>
          </a:r>
          <a:endParaRPr lang="en-GB" dirty="0"/>
        </a:p>
      </dgm:t>
    </dgm:pt>
    <dgm:pt modelId="{54EF8970-A50C-4867-89EB-0B21C486B582}" type="parTrans" cxnId="{1329DE82-21A0-469F-BFF8-781A18BA903E}">
      <dgm:prSet/>
      <dgm:spPr/>
      <dgm:t>
        <a:bodyPr/>
        <a:lstStyle/>
        <a:p>
          <a:endParaRPr lang="en-GB"/>
        </a:p>
      </dgm:t>
    </dgm:pt>
    <dgm:pt modelId="{9837CABA-733A-4FFC-8584-E38C90D6F75E}" type="sibTrans" cxnId="{1329DE82-21A0-469F-BFF8-781A18BA903E}">
      <dgm:prSet/>
      <dgm:spPr/>
      <dgm:t>
        <a:bodyPr/>
        <a:lstStyle/>
        <a:p>
          <a:endParaRPr lang="en-GB"/>
        </a:p>
      </dgm:t>
    </dgm:pt>
    <dgm:pt modelId="{E6E7E3B2-EDA0-40A9-B505-1D599207AC69}" type="pres">
      <dgm:prSet presAssocID="{46EC1028-078A-4A29-A441-97E12D24D1D0}" presName="hierChild1" presStyleCnt="0">
        <dgm:presLayoutVars>
          <dgm:orgChart val="1"/>
          <dgm:chPref val="1"/>
          <dgm:dir/>
          <dgm:animOne val="branch"/>
          <dgm:animLvl val="lvl"/>
          <dgm:resizeHandles/>
        </dgm:presLayoutVars>
      </dgm:prSet>
      <dgm:spPr/>
    </dgm:pt>
    <dgm:pt modelId="{071DFD41-6C9D-4687-9FB3-E06A92781384}" type="pres">
      <dgm:prSet presAssocID="{17169176-947A-4E2F-8B60-4DBDE6EB9FD1}" presName="hierRoot1" presStyleCnt="0">
        <dgm:presLayoutVars>
          <dgm:hierBranch val="init"/>
        </dgm:presLayoutVars>
      </dgm:prSet>
      <dgm:spPr/>
    </dgm:pt>
    <dgm:pt modelId="{29726C71-349A-416B-891F-41350A830DD7}" type="pres">
      <dgm:prSet presAssocID="{17169176-947A-4E2F-8B60-4DBDE6EB9FD1}" presName="rootComposite1" presStyleCnt="0"/>
      <dgm:spPr/>
    </dgm:pt>
    <dgm:pt modelId="{7FAB429D-EA42-43CB-9508-FF3BD19CCBB5}" type="pres">
      <dgm:prSet presAssocID="{17169176-947A-4E2F-8B60-4DBDE6EB9FD1}" presName="rootText1" presStyleLbl="node0" presStyleIdx="0" presStyleCnt="1">
        <dgm:presLayoutVars>
          <dgm:chPref val="3"/>
        </dgm:presLayoutVars>
      </dgm:prSet>
      <dgm:spPr/>
    </dgm:pt>
    <dgm:pt modelId="{71B5ECCF-9C98-4E2A-9576-C70460FF2EE5}" type="pres">
      <dgm:prSet presAssocID="{17169176-947A-4E2F-8B60-4DBDE6EB9FD1}" presName="rootConnector1" presStyleLbl="node1" presStyleIdx="0" presStyleCnt="0"/>
      <dgm:spPr/>
    </dgm:pt>
    <dgm:pt modelId="{F389109C-16F7-446F-A6B9-77EDBA573B01}" type="pres">
      <dgm:prSet presAssocID="{17169176-947A-4E2F-8B60-4DBDE6EB9FD1}" presName="hierChild2" presStyleCnt="0"/>
      <dgm:spPr/>
    </dgm:pt>
    <dgm:pt modelId="{000CC917-5003-49BB-A3D5-CB1854E8C62F}" type="pres">
      <dgm:prSet presAssocID="{DAA45D6D-C599-4B24-8E0E-6945C60C74F6}" presName="Name37" presStyleLbl="parChTrans1D2" presStyleIdx="0" presStyleCnt="4"/>
      <dgm:spPr/>
    </dgm:pt>
    <dgm:pt modelId="{5EA65B71-325D-4D1C-8717-4B643BF6DD98}" type="pres">
      <dgm:prSet presAssocID="{4FA676B2-0B23-421C-8463-0F02CD088735}" presName="hierRoot2" presStyleCnt="0">
        <dgm:presLayoutVars>
          <dgm:hierBranch val="init"/>
        </dgm:presLayoutVars>
      </dgm:prSet>
      <dgm:spPr/>
    </dgm:pt>
    <dgm:pt modelId="{C5BB8DD1-1998-4BB4-8C75-4E0F2FA03ED7}" type="pres">
      <dgm:prSet presAssocID="{4FA676B2-0B23-421C-8463-0F02CD088735}" presName="rootComposite" presStyleCnt="0"/>
      <dgm:spPr/>
    </dgm:pt>
    <dgm:pt modelId="{B7A28C59-E9D1-4197-A964-8377917601C4}" type="pres">
      <dgm:prSet presAssocID="{4FA676B2-0B23-421C-8463-0F02CD088735}" presName="rootText" presStyleLbl="node2" presStyleIdx="0" presStyleCnt="3">
        <dgm:presLayoutVars>
          <dgm:chPref val="3"/>
        </dgm:presLayoutVars>
      </dgm:prSet>
      <dgm:spPr/>
    </dgm:pt>
    <dgm:pt modelId="{D6F6E8EA-0DAC-4B89-9938-07FB99978B8A}" type="pres">
      <dgm:prSet presAssocID="{4FA676B2-0B23-421C-8463-0F02CD088735}" presName="rootConnector" presStyleLbl="node2" presStyleIdx="0" presStyleCnt="3"/>
      <dgm:spPr/>
    </dgm:pt>
    <dgm:pt modelId="{1DC23562-3769-4410-9AA4-3AD7B6DB5441}" type="pres">
      <dgm:prSet presAssocID="{4FA676B2-0B23-421C-8463-0F02CD088735}" presName="hierChild4" presStyleCnt="0"/>
      <dgm:spPr/>
    </dgm:pt>
    <dgm:pt modelId="{222D04E7-20B1-4E9B-A7EA-D3CA8DE2A8E8}" type="pres">
      <dgm:prSet presAssocID="{4FA676B2-0B23-421C-8463-0F02CD088735}" presName="hierChild5" presStyleCnt="0"/>
      <dgm:spPr/>
    </dgm:pt>
    <dgm:pt modelId="{CF2A6C59-D0C7-42EC-B87E-CAB75F37CA13}" type="pres">
      <dgm:prSet presAssocID="{0FFBD9FC-A6BF-4387-8342-4885063204B7}" presName="Name37" presStyleLbl="parChTrans1D2" presStyleIdx="1" presStyleCnt="4"/>
      <dgm:spPr/>
    </dgm:pt>
    <dgm:pt modelId="{D5BAE530-6737-41B4-94F7-136FF8136021}" type="pres">
      <dgm:prSet presAssocID="{3487FCA1-B641-494C-843C-6BB4789162E0}" presName="hierRoot2" presStyleCnt="0">
        <dgm:presLayoutVars>
          <dgm:hierBranch val="init"/>
        </dgm:presLayoutVars>
      </dgm:prSet>
      <dgm:spPr/>
    </dgm:pt>
    <dgm:pt modelId="{F5823667-0814-4410-9B94-FA0DC8271A7C}" type="pres">
      <dgm:prSet presAssocID="{3487FCA1-B641-494C-843C-6BB4789162E0}" presName="rootComposite" presStyleCnt="0"/>
      <dgm:spPr/>
    </dgm:pt>
    <dgm:pt modelId="{90217062-D795-4CBA-B7D6-F270F2CE6CE9}" type="pres">
      <dgm:prSet presAssocID="{3487FCA1-B641-494C-843C-6BB4789162E0}" presName="rootText" presStyleLbl="node2" presStyleIdx="1" presStyleCnt="3">
        <dgm:presLayoutVars>
          <dgm:chPref val="3"/>
        </dgm:presLayoutVars>
      </dgm:prSet>
      <dgm:spPr/>
    </dgm:pt>
    <dgm:pt modelId="{6F42EF75-8F5B-4A27-B6D3-0AAD8606F17B}" type="pres">
      <dgm:prSet presAssocID="{3487FCA1-B641-494C-843C-6BB4789162E0}" presName="rootConnector" presStyleLbl="node2" presStyleIdx="1" presStyleCnt="3"/>
      <dgm:spPr/>
    </dgm:pt>
    <dgm:pt modelId="{2D879DAC-718E-4D25-B95B-AB733ED6D578}" type="pres">
      <dgm:prSet presAssocID="{3487FCA1-B641-494C-843C-6BB4789162E0}" presName="hierChild4" presStyleCnt="0"/>
      <dgm:spPr/>
    </dgm:pt>
    <dgm:pt modelId="{B5902DB4-1DCB-492C-AC1F-FA0CE75370A9}" type="pres">
      <dgm:prSet presAssocID="{3487FCA1-B641-494C-843C-6BB4789162E0}" presName="hierChild5" presStyleCnt="0"/>
      <dgm:spPr/>
    </dgm:pt>
    <dgm:pt modelId="{7D86085C-8B06-48B5-BAEC-CD86CB6CB399}" type="pres">
      <dgm:prSet presAssocID="{54EF8970-A50C-4867-89EB-0B21C486B582}" presName="Name37" presStyleLbl="parChTrans1D2" presStyleIdx="2" presStyleCnt="4"/>
      <dgm:spPr/>
    </dgm:pt>
    <dgm:pt modelId="{0952117A-14A0-42BE-9B92-BE09287B97D9}" type="pres">
      <dgm:prSet presAssocID="{224DCC5A-B269-45D6-A514-859FF48CA516}" presName="hierRoot2" presStyleCnt="0">
        <dgm:presLayoutVars>
          <dgm:hierBranch val="init"/>
        </dgm:presLayoutVars>
      </dgm:prSet>
      <dgm:spPr/>
    </dgm:pt>
    <dgm:pt modelId="{BF236C8F-1563-4A0E-BC72-A02410914399}" type="pres">
      <dgm:prSet presAssocID="{224DCC5A-B269-45D6-A514-859FF48CA516}" presName="rootComposite" presStyleCnt="0"/>
      <dgm:spPr/>
    </dgm:pt>
    <dgm:pt modelId="{4B230BE4-BB44-4EAE-86E7-6B23F2A61FF4}" type="pres">
      <dgm:prSet presAssocID="{224DCC5A-B269-45D6-A514-859FF48CA516}" presName="rootText" presStyleLbl="node2" presStyleIdx="2" presStyleCnt="3">
        <dgm:presLayoutVars>
          <dgm:chPref val="3"/>
        </dgm:presLayoutVars>
      </dgm:prSet>
      <dgm:spPr/>
    </dgm:pt>
    <dgm:pt modelId="{B6FD8E7D-A916-4340-9987-1F2B0AB63E86}" type="pres">
      <dgm:prSet presAssocID="{224DCC5A-B269-45D6-A514-859FF48CA516}" presName="rootConnector" presStyleLbl="node2" presStyleIdx="2" presStyleCnt="3"/>
      <dgm:spPr/>
    </dgm:pt>
    <dgm:pt modelId="{C29AEECD-9395-4589-A5FB-B13D9BE8B2DF}" type="pres">
      <dgm:prSet presAssocID="{224DCC5A-B269-45D6-A514-859FF48CA516}" presName="hierChild4" presStyleCnt="0"/>
      <dgm:spPr/>
    </dgm:pt>
    <dgm:pt modelId="{C6105987-2515-4761-95D2-0DEF2B5B85A4}" type="pres">
      <dgm:prSet presAssocID="{224DCC5A-B269-45D6-A514-859FF48CA516}" presName="hierChild5" presStyleCnt="0"/>
      <dgm:spPr/>
    </dgm:pt>
    <dgm:pt modelId="{AD244E8D-6702-445C-B364-4D5CF7ACD8FF}" type="pres">
      <dgm:prSet presAssocID="{17169176-947A-4E2F-8B60-4DBDE6EB9FD1}" presName="hierChild3" presStyleCnt="0"/>
      <dgm:spPr/>
    </dgm:pt>
    <dgm:pt modelId="{0967E251-8C60-4A5F-A89B-0CA811C26656}" type="pres">
      <dgm:prSet presAssocID="{32D9A6C6-3413-48FC-B454-625395B4251D}" presName="Name111" presStyleLbl="parChTrans1D2" presStyleIdx="3" presStyleCnt="4"/>
      <dgm:spPr/>
    </dgm:pt>
    <dgm:pt modelId="{6275C0E0-5050-4707-8706-36B44A655D4E}" type="pres">
      <dgm:prSet presAssocID="{2DA56352-C76D-43E0-920F-1560E9E98307}" presName="hierRoot3" presStyleCnt="0">
        <dgm:presLayoutVars>
          <dgm:hierBranch val="init"/>
        </dgm:presLayoutVars>
      </dgm:prSet>
      <dgm:spPr/>
    </dgm:pt>
    <dgm:pt modelId="{5A9CCE87-07D0-45B4-A4E3-3A3BBA906393}" type="pres">
      <dgm:prSet presAssocID="{2DA56352-C76D-43E0-920F-1560E9E98307}" presName="rootComposite3" presStyleCnt="0"/>
      <dgm:spPr/>
    </dgm:pt>
    <dgm:pt modelId="{6947B14A-9195-410A-A39F-8CF0FDECBC2C}" type="pres">
      <dgm:prSet presAssocID="{2DA56352-C76D-43E0-920F-1560E9E98307}" presName="rootText3" presStyleLbl="asst1" presStyleIdx="0" presStyleCnt="1">
        <dgm:presLayoutVars>
          <dgm:chPref val="3"/>
        </dgm:presLayoutVars>
      </dgm:prSet>
      <dgm:spPr/>
    </dgm:pt>
    <dgm:pt modelId="{04E32B13-5FF0-4C44-B6ED-7A470B156CD5}" type="pres">
      <dgm:prSet presAssocID="{2DA56352-C76D-43E0-920F-1560E9E98307}" presName="rootConnector3" presStyleLbl="asst1" presStyleIdx="0" presStyleCnt="1"/>
      <dgm:spPr/>
    </dgm:pt>
    <dgm:pt modelId="{76F9715A-9AE6-4FBC-857A-0D3697565B12}" type="pres">
      <dgm:prSet presAssocID="{2DA56352-C76D-43E0-920F-1560E9E98307}" presName="hierChild6" presStyleCnt="0"/>
      <dgm:spPr/>
    </dgm:pt>
    <dgm:pt modelId="{8DBE9205-BDEA-43D0-BDB7-4D952CE898A9}" type="pres">
      <dgm:prSet presAssocID="{2DA56352-C76D-43E0-920F-1560E9E98307}" presName="hierChild7" presStyleCnt="0"/>
      <dgm:spPr/>
    </dgm:pt>
  </dgm:ptLst>
  <dgm:cxnLst>
    <dgm:cxn modelId="{2DF9D27B-8532-440B-B0CC-DD3A2074D494}" srcId="{17169176-947A-4E2F-8B60-4DBDE6EB9FD1}" destId="{3487FCA1-B641-494C-843C-6BB4789162E0}" srcOrd="2" destOrd="0" parTransId="{0FFBD9FC-A6BF-4387-8342-4885063204B7}" sibTransId="{34F12EBC-3944-4F98-A9C5-C023C5E52467}"/>
    <dgm:cxn modelId="{DC39CA29-06F7-4E91-8C7F-C8C8147E4938}" type="presOf" srcId="{54EF8970-A50C-4867-89EB-0B21C486B582}" destId="{7D86085C-8B06-48B5-BAEC-CD86CB6CB399}" srcOrd="0" destOrd="0" presId="urn:microsoft.com/office/officeart/2005/8/layout/orgChart1"/>
    <dgm:cxn modelId="{77372842-6C50-4A51-8273-19759F0F4433}" type="presOf" srcId="{4FA676B2-0B23-421C-8463-0F02CD088735}" destId="{B7A28C59-E9D1-4197-A964-8377917601C4}" srcOrd="0" destOrd="0" presId="urn:microsoft.com/office/officeart/2005/8/layout/orgChart1"/>
    <dgm:cxn modelId="{26B87681-9422-4BC0-839F-1FDF1AAAFBA9}" type="presOf" srcId="{4FA676B2-0B23-421C-8463-0F02CD088735}" destId="{D6F6E8EA-0DAC-4B89-9938-07FB99978B8A}" srcOrd="1" destOrd="0" presId="urn:microsoft.com/office/officeart/2005/8/layout/orgChart1"/>
    <dgm:cxn modelId="{A17C0FAE-8215-4817-819C-80138DAB4E75}" type="presOf" srcId="{224DCC5A-B269-45D6-A514-859FF48CA516}" destId="{B6FD8E7D-A916-4340-9987-1F2B0AB63E86}" srcOrd="1" destOrd="0" presId="urn:microsoft.com/office/officeart/2005/8/layout/orgChart1"/>
    <dgm:cxn modelId="{6B41EA2C-5BEB-4C2D-8987-0467732B5549}" type="presOf" srcId="{2DA56352-C76D-43E0-920F-1560E9E98307}" destId="{6947B14A-9195-410A-A39F-8CF0FDECBC2C}" srcOrd="0" destOrd="0" presId="urn:microsoft.com/office/officeart/2005/8/layout/orgChart1"/>
    <dgm:cxn modelId="{812CD5BD-38D7-43F3-AEAD-1DA16123193E}" srcId="{17169176-947A-4E2F-8B60-4DBDE6EB9FD1}" destId="{4FA676B2-0B23-421C-8463-0F02CD088735}" srcOrd="1" destOrd="0" parTransId="{DAA45D6D-C599-4B24-8E0E-6945C60C74F6}" sibTransId="{1E553F5F-D4DE-4D8F-A668-C1A5AEDF5FBB}"/>
    <dgm:cxn modelId="{F60F50D0-CDC8-4163-9FB8-50F7C82381A4}" srcId="{17169176-947A-4E2F-8B60-4DBDE6EB9FD1}" destId="{2DA56352-C76D-43E0-920F-1560E9E98307}" srcOrd="0" destOrd="0" parTransId="{32D9A6C6-3413-48FC-B454-625395B4251D}" sibTransId="{B56AF94B-3840-40FE-9825-0012952E0DB2}"/>
    <dgm:cxn modelId="{810C671D-E73E-4764-B15D-FF6236E3F56C}" type="presOf" srcId="{224DCC5A-B269-45D6-A514-859FF48CA516}" destId="{4B230BE4-BB44-4EAE-86E7-6B23F2A61FF4}" srcOrd="0" destOrd="0" presId="urn:microsoft.com/office/officeart/2005/8/layout/orgChart1"/>
    <dgm:cxn modelId="{FB546050-3D29-4AD5-8E3A-A540709763A0}" type="presOf" srcId="{32D9A6C6-3413-48FC-B454-625395B4251D}" destId="{0967E251-8C60-4A5F-A89B-0CA811C26656}" srcOrd="0" destOrd="0" presId="urn:microsoft.com/office/officeart/2005/8/layout/orgChart1"/>
    <dgm:cxn modelId="{F846C232-1FAD-484A-B5D7-98DD3DBC3079}" type="presOf" srcId="{DAA45D6D-C599-4B24-8E0E-6945C60C74F6}" destId="{000CC917-5003-49BB-A3D5-CB1854E8C62F}" srcOrd="0" destOrd="0" presId="urn:microsoft.com/office/officeart/2005/8/layout/orgChart1"/>
    <dgm:cxn modelId="{90656834-A1AB-43AF-A7D8-A6CE60C7E3DD}" type="presOf" srcId="{17169176-947A-4E2F-8B60-4DBDE6EB9FD1}" destId="{71B5ECCF-9C98-4E2A-9576-C70460FF2EE5}" srcOrd="1" destOrd="0" presId="urn:microsoft.com/office/officeart/2005/8/layout/orgChart1"/>
    <dgm:cxn modelId="{4981FE53-AC53-4110-A85F-4AF7DDB440C1}" type="presOf" srcId="{46EC1028-078A-4A29-A441-97E12D24D1D0}" destId="{E6E7E3B2-EDA0-40A9-B505-1D599207AC69}" srcOrd="0" destOrd="0" presId="urn:microsoft.com/office/officeart/2005/8/layout/orgChart1"/>
    <dgm:cxn modelId="{7075A31D-CFF0-48AF-9E80-F6F90E3478D7}" type="presOf" srcId="{3487FCA1-B641-494C-843C-6BB4789162E0}" destId="{90217062-D795-4CBA-B7D6-F270F2CE6CE9}" srcOrd="0" destOrd="0" presId="urn:microsoft.com/office/officeart/2005/8/layout/orgChart1"/>
    <dgm:cxn modelId="{74ECF0C4-611C-45FC-950D-146F5B4EC9EE}" srcId="{46EC1028-078A-4A29-A441-97E12D24D1D0}" destId="{17169176-947A-4E2F-8B60-4DBDE6EB9FD1}" srcOrd="0" destOrd="0" parTransId="{D8E628CF-3F10-43D5-B307-D79E02394CA7}" sibTransId="{55CBA7D3-04E5-49A0-85BF-89C727AA879F}"/>
    <dgm:cxn modelId="{65E68036-9743-4F74-BC9F-8A9298A412FF}" type="presOf" srcId="{3487FCA1-B641-494C-843C-6BB4789162E0}" destId="{6F42EF75-8F5B-4A27-B6D3-0AAD8606F17B}" srcOrd="1" destOrd="0" presId="urn:microsoft.com/office/officeart/2005/8/layout/orgChart1"/>
    <dgm:cxn modelId="{8939C967-341B-4BFA-A8FB-DDDDD1B0A80C}" type="presOf" srcId="{0FFBD9FC-A6BF-4387-8342-4885063204B7}" destId="{CF2A6C59-D0C7-42EC-B87E-CAB75F37CA13}" srcOrd="0" destOrd="0" presId="urn:microsoft.com/office/officeart/2005/8/layout/orgChart1"/>
    <dgm:cxn modelId="{699335DD-E24F-40C7-A709-13DD36B73C8C}" type="presOf" srcId="{2DA56352-C76D-43E0-920F-1560E9E98307}" destId="{04E32B13-5FF0-4C44-B6ED-7A470B156CD5}" srcOrd="1" destOrd="0" presId="urn:microsoft.com/office/officeart/2005/8/layout/orgChart1"/>
    <dgm:cxn modelId="{E8D6B693-38B7-4110-93A6-9463CF16328F}" type="presOf" srcId="{17169176-947A-4E2F-8B60-4DBDE6EB9FD1}" destId="{7FAB429D-EA42-43CB-9508-FF3BD19CCBB5}" srcOrd="0" destOrd="0" presId="urn:microsoft.com/office/officeart/2005/8/layout/orgChart1"/>
    <dgm:cxn modelId="{1329DE82-21A0-469F-BFF8-781A18BA903E}" srcId="{17169176-947A-4E2F-8B60-4DBDE6EB9FD1}" destId="{224DCC5A-B269-45D6-A514-859FF48CA516}" srcOrd="3" destOrd="0" parTransId="{54EF8970-A50C-4867-89EB-0B21C486B582}" sibTransId="{9837CABA-733A-4FFC-8584-E38C90D6F75E}"/>
    <dgm:cxn modelId="{E28295BF-1FE3-4AC9-9656-C4E10893573A}" type="presParOf" srcId="{E6E7E3B2-EDA0-40A9-B505-1D599207AC69}" destId="{071DFD41-6C9D-4687-9FB3-E06A92781384}" srcOrd="0" destOrd="0" presId="urn:microsoft.com/office/officeart/2005/8/layout/orgChart1"/>
    <dgm:cxn modelId="{2116E299-3D81-425A-98A7-BB0A4B483303}" type="presParOf" srcId="{071DFD41-6C9D-4687-9FB3-E06A92781384}" destId="{29726C71-349A-416B-891F-41350A830DD7}" srcOrd="0" destOrd="0" presId="urn:microsoft.com/office/officeart/2005/8/layout/orgChart1"/>
    <dgm:cxn modelId="{24DF75CD-20B7-4C6E-8523-F0BD2EC4B5DF}" type="presParOf" srcId="{29726C71-349A-416B-891F-41350A830DD7}" destId="{7FAB429D-EA42-43CB-9508-FF3BD19CCBB5}" srcOrd="0" destOrd="0" presId="urn:microsoft.com/office/officeart/2005/8/layout/orgChart1"/>
    <dgm:cxn modelId="{9307B227-F65B-43B5-B071-49ED0C066607}" type="presParOf" srcId="{29726C71-349A-416B-891F-41350A830DD7}" destId="{71B5ECCF-9C98-4E2A-9576-C70460FF2EE5}" srcOrd="1" destOrd="0" presId="urn:microsoft.com/office/officeart/2005/8/layout/orgChart1"/>
    <dgm:cxn modelId="{3AF51337-A38E-405B-B076-D9BCC0A0DDC8}" type="presParOf" srcId="{071DFD41-6C9D-4687-9FB3-E06A92781384}" destId="{F389109C-16F7-446F-A6B9-77EDBA573B01}" srcOrd="1" destOrd="0" presId="urn:microsoft.com/office/officeart/2005/8/layout/orgChart1"/>
    <dgm:cxn modelId="{612E43E4-23DA-4CA1-B395-F4867E7D1900}" type="presParOf" srcId="{F389109C-16F7-446F-A6B9-77EDBA573B01}" destId="{000CC917-5003-49BB-A3D5-CB1854E8C62F}" srcOrd="0" destOrd="0" presId="urn:microsoft.com/office/officeart/2005/8/layout/orgChart1"/>
    <dgm:cxn modelId="{23E7A034-CDEF-4725-95CF-D3B6E98A6ACB}" type="presParOf" srcId="{F389109C-16F7-446F-A6B9-77EDBA573B01}" destId="{5EA65B71-325D-4D1C-8717-4B643BF6DD98}" srcOrd="1" destOrd="0" presId="urn:microsoft.com/office/officeart/2005/8/layout/orgChart1"/>
    <dgm:cxn modelId="{5045C071-1C52-4FB4-B9F5-5714937F4F4B}" type="presParOf" srcId="{5EA65B71-325D-4D1C-8717-4B643BF6DD98}" destId="{C5BB8DD1-1998-4BB4-8C75-4E0F2FA03ED7}" srcOrd="0" destOrd="0" presId="urn:microsoft.com/office/officeart/2005/8/layout/orgChart1"/>
    <dgm:cxn modelId="{4F4C2054-C6B5-4D4E-9748-98BCD2D1F003}" type="presParOf" srcId="{C5BB8DD1-1998-4BB4-8C75-4E0F2FA03ED7}" destId="{B7A28C59-E9D1-4197-A964-8377917601C4}" srcOrd="0" destOrd="0" presId="urn:microsoft.com/office/officeart/2005/8/layout/orgChart1"/>
    <dgm:cxn modelId="{B207B40C-F471-47D6-8B63-1EAC7CF71C09}" type="presParOf" srcId="{C5BB8DD1-1998-4BB4-8C75-4E0F2FA03ED7}" destId="{D6F6E8EA-0DAC-4B89-9938-07FB99978B8A}" srcOrd="1" destOrd="0" presId="urn:microsoft.com/office/officeart/2005/8/layout/orgChart1"/>
    <dgm:cxn modelId="{72C14D77-2DFF-4258-8DBC-6E89F1B5696C}" type="presParOf" srcId="{5EA65B71-325D-4D1C-8717-4B643BF6DD98}" destId="{1DC23562-3769-4410-9AA4-3AD7B6DB5441}" srcOrd="1" destOrd="0" presId="urn:microsoft.com/office/officeart/2005/8/layout/orgChart1"/>
    <dgm:cxn modelId="{BA9B5043-6688-447A-9564-7A8B9BBB5C5A}" type="presParOf" srcId="{5EA65B71-325D-4D1C-8717-4B643BF6DD98}" destId="{222D04E7-20B1-4E9B-A7EA-D3CA8DE2A8E8}" srcOrd="2" destOrd="0" presId="urn:microsoft.com/office/officeart/2005/8/layout/orgChart1"/>
    <dgm:cxn modelId="{25A37485-371B-4B16-8751-45BBD382E551}" type="presParOf" srcId="{F389109C-16F7-446F-A6B9-77EDBA573B01}" destId="{CF2A6C59-D0C7-42EC-B87E-CAB75F37CA13}" srcOrd="2" destOrd="0" presId="urn:microsoft.com/office/officeart/2005/8/layout/orgChart1"/>
    <dgm:cxn modelId="{14551914-4762-4C6F-9870-46FE0CD44E65}" type="presParOf" srcId="{F389109C-16F7-446F-A6B9-77EDBA573B01}" destId="{D5BAE530-6737-41B4-94F7-136FF8136021}" srcOrd="3" destOrd="0" presId="urn:microsoft.com/office/officeart/2005/8/layout/orgChart1"/>
    <dgm:cxn modelId="{47F9A829-4EB9-4223-9516-C0AB195DB39A}" type="presParOf" srcId="{D5BAE530-6737-41B4-94F7-136FF8136021}" destId="{F5823667-0814-4410-9B94-FA0DC8271A7C}" srcOrd="0" destOrd="0" presId="urn:microsoft.com/office/officeart/2005/8/layout/orgChart1"/>
    <dgm:cxn modelId="{6E476C21-EA53-4FAB-BED9-71108A02FFB1}" type="presParOf" srcId="{F5823667-0814-4410-9B94-FA0DC8271A7C}" destId="{90217062-D795-4CBA-B7D6-F270F2CE6CE9}" srcOrd="0" destOrd="0" presId="urn:microsoft.com/office/officeart/2005/8/layout/orgChart1"/>
    <dgm:cxn modelId="{341B4AC7-855C-4803-989E-DAE80FCB4B62}" type="presParOf" srcId="{F5823667-0814-4410-9B94-FA0DC8271A7C}" destId="{6F42EF75-8F5B-4A27-B6D3-0AAD8606F17B}" srcOrd="1" destOrd="0" presId="urn:microsoft.com/office/officeart/2005/8/layout/orgChart1"/>
    <dgm:cxn modelId="{829B3B90-E1B6-4B77-A2FD-AD123D67437B}" type="presParOf" srcId="{D5BAE530-6737-41B4-94F7-136FF8136021}" destId="{2D879DAC-718E-4D25-B95B-AB733ED6D578}" srcOrd="1" destOrd="0" presId="urn:microsoft.com/office/officeart/2005/8/layout/orgChart1"/>
    <dgm:cxn modelId="{D706D47D-887C-4257-B2FD-31294EB99B8E}" type="presParOf" srcId="{D5BAE530-6737-41B4-94F7-136FF8136021}" destId="{B5902DB4-1DCB-492C-AC1F-FA0CE75370A9}" srcOrd="2" destOrd="0" presId="urn:microsoft.com/office/officeart/2005/8/layout/orgChart1"/>
    <dgm:cxn modelId="{630D40C3-E1F2-4C9D-ADE6-5D5B204FB267}" type="presParOf" srcId="{F389109C-16F7-446F-A6B9-77EDBA573B01}" destId="{7D86085C-8B06-48B5-BAEC-CD86CB6CB399}" srcOrd="4" destOrd="0" presId="urn:microsoft.com/office/officeart/2005/8/layout/orgChart1"/>
    <dgm:cxn modelId="{CD43C633-712E-4A7E-AE23-2E7513852049}" type="presParOf" srcId="{F389109C-16F7-446F-A6B9-77EDBA573B01}" destId="{0952117A-14A0-42BE-9B92-BE09287B97D9}" srcOrd="5" destOrd="0" presId="urn:microsoft.com/office/officeart/2005/8/layout/orgChart1"/>
    <dgm:cxn modelId="{FA7BBB35-9EEB-4C26-956B-15499E8589DB}" type="presParOf" srcId="{0952117A-14A0-42BE-9B92-BE09287B97D9}" destId="{BF236C8F-1563-4A0E-BC72-A02410914399}" srcOrd="0" destOrd="0" presId="urn:microsoft.com/office/officeart/2005/8/layout/orgChart1"/>
    <dgm:cxn modelId="{9AB978E8-F029-4327-B887-4638B5969DEA}" type="presParOf" srcId="{BF236C8F-1563-4A0E-BC72-A02410914399}" destId="{4B230BE4-BB44-4EAE-86E7-6B23F2A61FF4}" srcOrd="0" destOrd="0" presId="urn:microsoft.com/office/officeart/2005/8/layout/orgChart1"/>
    <dgm:cxn modelId="{833ED2D6-AAF4-41FB-BE52-E2971DD32ABC}" type="presParOf" srcId="{BF236C8F-1563-4A0E-BC72-A02410914399}" destId="{B6FD8E7D-A916-4340-9987-1F2B0AB63E86}" srcOrd="1" destOrd="0" presId="urn:microsoft.com/office/officeart/2005/8/layout/orgChart1"/>
    <dgm:cxn modelId="{208AB7BB-635A-46B0-B6B6-0276AFBF6D40}" type="presParOf" srcId="{0952117A-14A0-42BE-9B92-BE09287B97D9}" destId="{C29AEECD-9395-4589-A5FB-B13D9BE8B2DF}" srcOrd="1" destOrd="0" presId="urn:microsoft.com/office/officeart/2005/8/layout/orgChart1"/>
    <dgm:cxn modelId="{B3BBA621-729F-431B-992B-28E5D4D891B5}" type="presParOf" srcId="{0952117A-14A0-42BE-9B92-BE09287B97D9}" destId="{C6105987-2515-4761-95D2-0DEF2B5B85A4}" srcOrd="2" destOrd="0" presId="urn:microsoft.com/office/officeart/2005/8/layout/orgChart1"/>
    <dgm:cxn modelId="{49236E58-D4A5-44A0-9A90-0BE0FAB384B0}" type="presParOf" srcId="{071DFD41-6C9D-4687-9FB3-E06A92781384}" destId="{AD244E8D-6702-445C-B364-4D5CF7ACD8FF}" srcOrd="2" destOrd="0" presId="urn:microsoft.com/office/officeart/2005/8/layout/orgChart1"/>
    <dgm:cxn modelId="{583BF028-42F3-4DEA-AB86-33E0F1346229}" type="presParOf" srcId="{AD244E8D-6702-445C-B364-4D5CF7ACD8FF}" destId="{0967E251-8C60-4A5F-A89B-0CA811C26656}" srcOrd="0" destOrd="0" presId="urn:microsoft.com/office/officeart/2005/8/layout/orgChart1"/>
    <dgm:cxn modelId="{2B76A719-0900-46AE-BB97-78EF16211B68}" type="presParOf" srcId="{AD244E8D-6702-445C-B364-4D5CF7ACD8FF}" destId="{6275C0E0-5050-4707-8706-36B44A655D4E}" srcOrd="1" destOrd="0" presId="urn:microsoft.com/office/officeart/2005/8/layout/orgChart1"/>
    <dgm:cxn modelId="{4B1401B1-71CD-4310-84C4-00FC2701CEA9}" type="presParOf" srcId="{6275C0E0-5050-4707-8706-36B44A655D4E}" destId="{5A9CCE87-07D0-45B4-A4E3-3A3BBA906393}" srcOrd="0" destOrd="0" presId="urn:microsoft.com/office/officeart/2005/8/layout/orgChart1"/>
    <dgm:cxn modelId="{2F810C72-AF5B-42D8-9014-C84D08FC7002}" type="presParOf" srcId="{5A9CCE87-07D0-45B4-A4E3-3A3BBA906393}" destId="{6947B14A-9195-410A-A39F-8CF0FDECBC2C}" srcOrd="0" destOrd="0" presId="urn:microsoft.com/office/officeart/2005/8/layout/orgChart1"/>
    <dgm:cxn modelId="{4CBA8264-C035-46E4-BA4E-6A3A919D5E0D}" type="presParOf" srcId="{5A9CCE87-07D0-45B4-A4E3-3A3BBA906393}" destId="{04E32B13-5FF0-4C44-B6ED-7A470B156CD5}" srcOrd="1" destOrd="0" presId="urn:microsoft.com/office/officeart/2005/8/layout/orgChart1"/>
    <dgm:cxn modelId="{E5690CD5-E7EB-4E43-9D68-345CBF8FB857}" type="presParOf" srcId="{6275C0E0-5050-4707-8706-36B44A655D4E}" destId="{76F9715A-9AE6-4FBC-857A-0D3697565B12}" srcOrd="1" destOrd="0" presId="urn:microsoft.com/office/officeart/2005/8/layout/orgChart1"/>
    <dgm:cxn modelId="{48C381CB-0CAC-4847-BAF2-BC3EF1B1B7DD}" type="presParOf" srcId="{6275C0E0-5050-4707-8706-36B44A655D4E}" destId="{8DBE9205-BDEA-43D0-BDB7-4D952CE898A9}" srcOrd="2" destOrd="0" presId="urn:microsoft.com/office/officeart/2005/8/layout/orgChart1"/>
  </dgm:cxnLst>
  <dgm:bg/>
  <dgm:whole/>
</dgm:dataModel>
</file>

<file path=ppt/diagrams/data3.xml><?xml version="1.0" encoding="utf-8"?>
<dgm:dataModel xmlns:dgm="http://schemas.openxmlformats.org/drawingml/2006/diagram" xmlns:a="http://schemas.openxmlformats.org/drawingml/2006/main">
  <dgm:ptLst>
    <dgm:pt modelId="{27934D32-A0C5-4B15-9D7B-04B9DA191F9D}" type="doc">
      <dgm:prSet loTypeId="urn:microsoft.com/office/officeart/2005/8/layout/pyramid4" loCatId="pyramid" qsTypeId="urn:microsoft.com/office/officeart/2005/8/quickstyle/3d3" qsCatId="3D" csTypeId="urn:microsoft.com/office/officeart/2005/8/colors/colorful1" csCatId="colorful" phldr="1"/>
      <dgm:spPr/>
      <dgm:t>
        <a:bodyPr/>
        <a:lstStyle/>
        <a:p>
          <a:endParaRPr lang="en-GB"/>
        </a:p>
      </dgm:t>
    </dgm:pt>
    <dgm:pt modelId="{BE30C2EF-0127-4014-BE52-F823A93B8231}">
      <dgm:prSet phldrT="[Text]"/>
      <dgm:spPr/>
      <dgm:t>
        <a:bodyPr/>
        <a:lstStyle/>
        <a:p>
          <a:r>
            <a:rPr lang="en-GB" dirty="0" smtClean="0"/>
            <a:t>.</a:t>
          </a:r>
          <a:endParaRPr lang="en-GB" dirty="0"/>
        </a:p>
      </dgm:t>
    </dgm:pt>
    <dgm:pt modelId="{CFD7DA0F-B085-4831-A2A0-89BB946BC60D}" type="parTrans" cxnId="{20A2B4DB-BCDE-475D-98EF-E33F6ED1D1A8}">
      <dgm:prSet/>
      <dgm:spPr/>
      <dgm:t>
        <a:bodyPr/>
        <a:lstStyle/>
        <a:p>
          <a:endParaRPr lang="en-GB"/>
        </a:p>
      </dgm:t>
    </dgm:pt>
    <dgm:pt modelId="{E70A3836-09CF-4A7B-BF55-0AE903EB9169}" type="sibTrans" cxnId="{20A2B4DB-BCDE-475D-98EF-E33F6ED1D1A8}">
      <dgm:prSet/>
      <dgm:spPr/>
      <dgm:t>
        <a:bodyPr/>
        <a:lstStyle/>
        <a:p>
          <a:endParaRPr lang="en-GB"/>
        </a:p>
      </dgm:t>
    </dgm:pt>
    <dgm:pt modelId="{EED4515E-308C-46D9-B006-1DF1ADDF6A35}">
      <dgm:prSet phldrT="[Text]"/>
      <dgm:spPr/>
      <dgm:t>
        <a:bodyPr/>
        <a:lstStyle/>
        <a:p>
          <a:r>
            <a:rPr lang="en-GB" dirty="0" smtClean="0"/>
            <a:t>.</a:t>
          </a:r>
          <a:endParaRPr lang="en-GB" dirty="0"/>
        </a:p>
      </dgm:t>
    </dgm:pt>
    <dgm:pt modelId="{C4C75E33-B82D-48A4-A863-CCFDE0B4A873}" type="parTrans" cxnId="{AB468455-AE26-4A45-9604-B7B6124A2BFF}">
      <dgm:prSet/>
      <dgm:spPr/>
      <dgm:t>
        <a:bodyPr/>
        <a:lstStyle/>
        <a:p>
          <a:endParaRPr lang="en-GB"/>
        </a:p>
      </dgm:t>
    </dgm:pt>
    <dgm:pt modelId="{DDC46C87-F3A6-466A-84B1-9A92151D9704}" type="sibTrans" cxnId="{AB468455-AE26-4A45-9604-B7B6124A2BFF}">
      <dgm:prSet/>
      <dgm:spPr/>
      <dgm:t>
        <a:bodyPr/>
        <a:lstStyle/>
        <a:p>
          <a:endParaRPr lang="en-GB"/>
        </a:p>
      </dgm:t>
    </dgm:pt>
    <dgm:pt modelId="{4D833359-16C6-4BB1-840A-E2EB658A47A9}">
      <dgm:prSet phldrT="[Text]"/>
      <dgm:spPr/>
      <dgm:t>
        <a:bodyPr/>
        <a:lstStyle/>
        <a:p>
          <a:r>
            <a:rPr lang="en-GB" dirty="0" smtClean="0"/>
            <a:t>.</a:t>
          </a:r>
          <a:endParaRPr lang="en-GB" dirty="0"/>
        </a:p>
      </dgm:t>
    </dgm:pt>
    <dgm:pt modelId="{B8711F8E-BAC8-4D5B-9FCF-739AB4E63F96}" type="parTrans" cxnId="{126EFB1C-6A00-4C67-ADF4-862ABEC834F5}">
      <dgm:prSet/>
      <dgm:spPr/>
      <dgm:t>
        <a:bodyPr/>
        <a:lstStyle/>
        <a:p>
          <a:endParaRPr lang="en-GB"/>
        </a:p>
      </dgm:t>
    </dgm:pt>
    <dgm:pt modelId="{BDD3F5DB-60BE-4150-82AF-DDD0591BCA62}" type="sibTrans" cxnId="{126EFB1C-6A00-4C67-ADF4-862ABEC834F5}">
      <dgm:prSet/>
      <dgm:spPr/>
      <dgm:t>
        <a:bodyPr/>
        <a:lstStyle/>
        <a:p>
          <a:endParaRPr lang="en-GB"/>
        </a:p>
      </dgm:t>
    </dgm:pt>
    <dgm:pt modelId="{CF4BE5D3-FEA9-43BB-ADD3-3ECBDD54C07C}">
      <dgm:prSet phldrT="[Text]"/>
      <dgm:spPr/>
      <dgm:t>
        <a:bodyPr/>
        <a:lstStyle/>
        <a:p>
          <a:r>
            <a:rPr lang="en-GB" dirty="0" smtClean="0"/>
            <a:t>.</a:t>
          </a:r>
          <a:endParaRPr lang="en-GB" dirty="0"/>
        </a:p>
      </dgm:t>
    </dgm:pt>
    <dgm:pt modelId="{3939761E-8C42-4185-9618-753C9F02D199}" type="parTrans" cxnId="{7762E45E-D4FC-4F4C-8D8D-8F7F6E2D35C9}">
      <dgm:prSet/>
      <dgm:spPr/>
      <dgm:t>
        <a:bodyPr/>
        <a:lstStyle/>
        <a:p>
          <a:endParaRPr lang="en-GB"/>
        </a:p>
      </dgm:t>
    </dgm:pt>
    <dgm:pt modelId="{41E1E4E9-C65B-4995-A814-1046A12325DA}" type="sibTrans" cxnId="{7762E45E-D4FC-4F4C-8D8D-8F7F6E2D35C9}">
      <dgm:prSet/>
      <dgm:spPr/>
      <dgm:t>
        <a:bodyPr/>
        <a:lstStyle/>
        <a:p>
          <a:endParaRPr lang="en-GB"/>
        </a:p>
      </dgm:t>
    </dgm:pt>
    <dgm:pt modelId="{E7FD1C0D-82F0-4965-840A-AD19C84FE560}" type="pres">
      <dgm:prSet presAssocID="{27934D32-A0C5-4B15-9D7B-04B9DA191F9D}" presName="compositeShape" presStyleCnt="0">
        <dgm:presLayoutVars>
          <dgm:chMax val="9"/>
          <dgm:dir/>
          <dgm:resizeHandles val="exact"/>
        </dgm:presLayoutVars>
      </dgm:prSet>
      <dgm:spPr/>
    </dgm:pt>
    <dgm:pt modelId="{9E9A0708-3B15-4DF1-9B22-9C2D6626CDF1}" type="pres">
      <dgm:prSet presAssocID="{27934D32-A0C5-4B15-9D7B-04B9DA191F9D}" presName="triangle1" presStyleLbl="node1" presStyleIdx="0" presStyleCnt="4">
        <dgm:presLayoutVars>
          <dgm:bulletEnabled val="1"/>
        </dgm:presLayoutVars>
      </dgm:prSet>
      <dgm:spPr/>
    </dgm:pt>
    <dgm:pt modelId="{14C56BD6-41AD-43EC-A53A-AB8960891241}" type="pres">
      <dgm:prSet presAssocID="{27934D32-A0C5-4B15-9D7B-04B9DA191F9D}" presName="triangle2" presStyleLbl="node1" presStyleIdx="1" presStyleCnt="4">
        <dgm:presLayoutVars>
          <dgm:bulletEnabled val="1"/>
        </dgm:presLayoutVars>
      </dgm:prSet>
      <dgm:spPr/>
    </dgm:pt>
    <dgm:pt modelId="{AAC83779-FEE7-4E99-9706-C9B6C162EE7E}" type="pres">
      <dgm:prSet presAssocID="{27934D32-A0C5-4B15-9D7B-04B9DA191F9D}" presName="triangle3" presStyleLbl="node1" presStyleIdx="2" presStyleCnt="4">
        <dgm:presLayoutVars>
          <dgm:bulletEnabled val="1"/>
        </dgm:presLayoutVars>
      </dgm:prSet>
      <dgm:spPr/>
    </dgm:pt>
    <dgm:pt modelId="{C33C6237-4D9B-477C-99B9-E358129D4883}" type="pres">
      <dgm:prSet presAssocID="{27934D32-A0C5-4B15-9D7B-04B9DA191F9D}" presName="triangle4" presStyleLbl="node1" presStyleIdx="3" presStyleCnt="4">
        <dgm:presLayoutVars>
          <dgm:bulletEnabled val="1"/>
        </dgm:presLayoutVars>
      </dgm:prSet>
      <dgm:spPr/>
    </dgm:pt>
  </dgm:ptLst>
  <dgm:cxnLst>
    <dgm:cxn modelId="{AB468455-AE26-4A45-9604-B7B6124A2BFF}" srcId="{27934D32-A0C5-4B15-9D7B-04B9DA191F9D}" destId="{EED4515E-308C-46D9-B006-1DF1ADDF6A35}" srcOrd="1" destOrd="0" parTransId="{C4C75E33-B82D-48A4-A863-CCFDE0B4A873}" sibTransId="{DDC46C87-F3A6-466A-84B1-9A92151D9704}"/>
    <dgm:cxn modelId="{126EFB1C-6A00-4C67-ADF4-862ABEC834F5}" srcId="{27934D32-A0C5-4B15-9D7B-04B9DA191F9D}" destId="{4D833359-16C6-4BB1-840A-E2EB658A47A9}" srcOrd="2" destOrd="0" parTransId="{B8711F8E-BAC8-4D5B-9FCF-739AB4E63F96}" sibTransId="{BDD3F5DB-60BE-4150-82AF-DDD0591BCA62}"/>
    <dgm:cxn modelId="{CBBBCA4E-FFFB-41A4-BA90-82B218106AA2}" type="presOf" srcId="{4D833359-16C6-4BB1-840A-E2EB658A47A9}" destId="{AAC83779-FEE7-4E99-9706-C9B6C162EE7E}" srcOrd="0" destOrd="0" presId="urn:microsoft.com/office/officeart/2005/8/layout/pyramid4"/>
    <dgm:cxn modelId="{7BE2C00A-5014-4178-A26B-7A87C5FD2C70}" type="presOf" srcId="{CF4BE5D3-FEA9-43BB-ADD3-3ECBDD54C07C}" destId="{C33C6237-4D9B-477C-99B9-E358129D4883}" srcOrd="0" destOrd="0" presId="urn:microsoft.com/office/officeart/2005/8/layout/pyramid4"/>
    <dgm:cxn modelId="{8416B887-DD55-4507-8E08-82D1FC06D33F}" type="presOf" srcId="{BE30C2EF-0127-4014-BE52-F823A93B8231}" destId="{9E9A0708-3B15-4DF1-9B22-9C2D6626CDF1}" srcOrd="0" destOrd="0" presId="urn:microsoft.com/office/officeart/2005/8/layout/pyramid4"/>
    <dgm:cxn modelId="{E21AE281-FC74-4AAF-AB55-9C654FF843F5}" type="presOf" srcId="{27934D32-A0C5-4B15-9D7B-04B9DA191F9D}" destId="{E7FD1C0D-82F0-4965-840A-AD19C84FE560}" srcOrd="0" destOrd="0" presId="urn:microsoft.com/office/officeart/2005/8/layout/pyramid4"/>
    <dgm:cxn modelId="{7762E45E-D4FC-4F4C-8D8D-8F7F6E2D35C9}" srcId="{27934D32-A0C5-4B15-9D7B-04B9DA191F9D}" destId="{CF4BE5D3-FEA9-43BB-ADD3-3ECBDD54C07C}" srcOrd="3" destOrd="0" parTransId="{3939761E-8C42-4185-9618-753C9F02D199}" sibTransId="{41E1E4E9-C65B-4995-A814-1046A12325DA}"/>
    <dgm:cxn modelId="{D984FE4E-FFD8-49AF-B958-8A215B28327E}" type="presOf" srcId="{EED4515E-308C-46D9-B006-1DF1ADDF6A35}" destId="{14C56BD6-41AD-43EC-A53A-AB8960891241}" srcOrd="0" destOrd="0" presId="urn:microsoft.com/office/officeart/2005/8/layout/pyramid4"/>
    <dgm:cxn modelId="{20A2B4DB-BCDE-475D-98EF-E33F6ED1D1A8}" srcId="{27934D32-A0C5-4B15-9D7B-04B9DA191F9D}" destId="{BE30C2EF-0127-4014-BE52-F823A93B8231}" srcOrd="0" destOrd="0" parTransId="{CFD7DA0F-B085-4831-A2A0-89BB946BC60D}" sibTransId="{E70A3836-09CF-4A7B-BF55-0AE903EB9169}"/>
    <dgm:cxn modelId="{565976FF-B0DB-4629-A4BD-A0F2C2B9741F}" type="presParOf" srcId="{E7FD1C0D-82F0-4965-840A-AD19C84FE560}" destId="{9E9A0708-3B15-4DF1-9B22-9C2D6626CDF1}" srcOrd="0" destOrd="0" presId="urn:microsoft.com/office/officeart/2005/8/layout/pyramid4"/>
    <dgm:cxn modelId="{01CA8397-6C98-4A9C-93EC-388954972536}" type="presParOf" srcId="{E7FD1C0D-82F0-4965-840A-AD19C84FE560}" destId="{14C56BD6-41AD-43EC-A53A-AB8960891241}" srcOrd="1" destOrd="0" presId="urn:microsoft.com/office/officeart/2005/8/layout/pyramid4"/>
    <dgm:cxn modelId="{C7B54C85-6DDB-44E0-903F-25D3B2B0A060}" type="presParOf" srcId="{E7FD1C0D-82F0-4965-840A-AD19C84FE560}" destId="{AAC83779-FEE7-4E99-9706-C9B6C162EE7E}" srcOrd="2" destOrd="0" presId="urn:microsoft.com/office/officeart/2005/8/layout/pyramid4"/>
    <dgm:cxn modelId="{1BA57AC0-E018-444C-B044-2B41783FBD0C}" type="presParOf" srcId="{E7FD1C0D-82F0-4965-840A-AD19C84FE560}" destId="{C33C6237-4D9B-477C-99B9-E358129D4883}" srcOrd="3" destOrd="0" presId="urn:microsoft.com/office/officeart/2005/8/layout/pyramid4"/>
  </dgm:cxnLst>
  <dgm:bg/>
  <dgm:whole/>
</dgm:dataModel>
</file>

<file path=ppt/diagrams/layout1.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yramid4">
  <dgm:title val=""/>
  <dgm:desc val=""/>
  <dgm:catLst>
    <dgm:cat type="pyramid" pri="4000"/>
    <dgm:cat type="relationship" pri="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useDef="1">
    <dgm:dataModel>
      <dgm:ptLst/>
      <dgm:bg/>
      <dgm:whole/>
    </dgm:dataModel>
  </dgm:styleData>
  <dgm:clrData useDef="1">
    <dgm:dataModel>
      <dgm:ptLst/>
      <dgm:bg/>
      <dgm:whole/>
    </dgm:dataModel>
  </dgm:clrData>
  <dgm:layoutNode name="compositeShape">
    <dgm:varLst>
      <dgm:chMax val="9"/>
      <dgm:dir/>
      <dgm:resizeHandles val="exact"/>
    </dgm:varLst>
    <dgm:alg type="composite">
      <dgm:param type="ar" val="1"/>
    </dgm:alg>
    <dgm:shape xmlns:r="http://schemas.openxmlformats.org/officeDocument/2006/relationships" r:blip="">
      <dgm:adjLst/>
    </dgm:shape>
    <dgm:presOf/>
    <dgm:choose name="Name0">
      <dgm:if name="Name1" axis="ch" ptType="node" func="cnt" op="lte" val="4">
        <dgm:choose name="Name2">
          <dgm:if name="Name3" axis="ch" ptType="node" func="cnt" op="equ" val="1">
            <dgm:constrLst>
              <dgm:constr type="primFontSz" for="ch" ptType="node" op="equ" val="65"/>
              <dgm:constr type="t" for="ch" forName="triangle1"/>
              <dgm:constr type="l" for="ch" forName="triangle1"/>
              <dgm:constr type="h" for="ch" forName="triangle1" refType="h"/>
              <dgm:constr type="w" for="ch" forName="triangle1" refType="h"/>
            </dgm:constrLst>
          </dgm:if>
          <dgm:else name="Name4">
            <dgm:constrLst>
              <dgm:constr type="primFontSz" for="ch" ptType="node" op="equ" val="65"/>
              <dgm:constr type="t" for="ch" forName="triangle1"/>
              <dgm:constr type="l" for="ch" forName="triangle1" refType="h" fact="0.25"/>
              <dgm:constr type="h" for="ch" forName="triangle1" refType="h" fact="0.5"/>
              <dgm:constr type="w" for="ch" forName="triangle1" refType="h" fact="0.5"/>
              <dgm:constr type="t" for="ch" forName="triangle2" refType="h" fact="0.5"/>
              <dgm:constr type="l" for="ch" forName="triangle2"/>
              <dgm:constr type="h" for="ch" forName="triangle2" refType="h" fact="0.5"/>
              <dgm:constr type="w" for="ch" forName="triangle2" refType="h" fact="0.5"/>
              <dgm:constr type="t" for="ch" forName="triangle3" refType="h" fact="0.5"/>
              <dgm:constr type="l" for="ch" forName="triangle3" refType="h" fact="0.25"/>
              <dgm:constr type="h" for="ch" forName="triangle3" refType="h" fact="0.5"/>
              <dgm:constr type="w" for="ch" forName="triangle3" refType="h" fact="0.5"/>
              <dgm:constr type="t" for="ch" forName="triangle4" refType="h" fact="0.5"/>
              <dgm:constr type="l" for="ch" forName="triangle4" refType="h" fact="0.5"/>
              <dgm:constr type="h" for="ch" forName="triangle4" refType="h" fact="0.5"/>
              <dgm:constr type="w" for="ch" forName="triangle4" refType="h" fact="0.5"/>
            </dgm:constrLst>
          </dgm:else>
        </dgm:choose>
      </dgm:if>
      <dgm:else name="Name5">
        <dgm:constrLst>
          <dgm:constr type="primFontSz" for="ch" ptType="node" op="equ" val="65"/>
          <dgm:constr type="t" for="ch" forName="triangle1"/>
          <dgm:constr type="l" for="ch" forName="triangle1" refType="h" fact="0.33"/>
          <dgm:constr type="h" for="ch" forName="triangle1" refType="h" fact="0.33"/>
          <dgm:constr type="w" for="ch" forName="triangle1" refType="h" fact="0.33"/>
          <dgm:constr type="t" for="ch" forName="triangle2" refType="h" fact="0.33"/>
          <dgm:constr type="l" for="ch" forName="triangle2" refType="h" fact="0.165"/>
          <dgm:constr type="h" for="ch" forName="triangle2" refType="h" fact="0.33"/>
          <dgm:constr type="w" for="ch" forName="triangle2" refType="h" fact="0.33"/>
          <dgm:constr type="t" for="ch" forName="triangle3" refType="h" fact="0.33"/>
          <dgm:constr type="l" for="ch" forName="triangle3" refType="h" fact="0.33"/>
          <dgm:constr type="h" for="ch" forName="triangle3" refType="h" fact="0.33"/>
          <dgm:constr type="w" for="ch" forName="triangle3" refType="h" fact="0.33"/>
          <dgm:constr type="t" for="ch" forName="triangle4" refType="h" fact="0.33"/>
          <dgm:constr type="l" for="ch" forName="triangle4" refType="h" fact="0.495"/>
          <dgm:constr type="h" for="ch" forName="triangle4" refType="h" fact="0.33"/>
          <dgm:constr type="w" for="ch" forName="triangle4" refType="h" fact="0.33"/>
          <dgm:constr type="t" for="ch" forName="triangle5" refType="h" fact="0.66"/>
          <dgm:constr type="l" for="ch" forName="triangle5"/>
          <dgm:constr type="h" for="ch" forName="triangle5" refType="h" fact="0.33"/>
          <dgm:constr type="w" for="ch" forName="triangle5" refType="h" fact="0.33"/>
          <dgm:constr type="t" for="ch" forName="triangle6" refType="h" fact="0.66"/>
          <dgm:constr type="l" for="ch" forName="triangle6" refType="h" fact="0.165"/>
          <dgm:constr type="h" for="ch" forName="triangle6" refType="h" fact="0.33"/>
          <dgm:constr type="w" for="ch" forName="triangle6" refType="h" fact="0.33"/>
          <dgm:constr type="t" for="ch" forName="triangle7" refType="h" fact="0.66"/>
          <dgm:constr type="l" for="ch" forName="triangle7" refType="h" fact="0.33"/>
          <dgm:constr type="h" for="ch" forName="triangle7" refType="h" fact="0.33"/>
          <dgm:constr type="w" for="ch" forName="triangle7" refType="h" fact="0.33"/>
          <dgm:constr type="t" for="ch" forName="triangle8" refType="h" fact="0.66"/>
          <dgm:constr type="l" for="ch" forName="triangle8" refType="h" fact="0.495"/>
          <dgm:constr type="h" for="ch" forName="triangle8" refType="h" fact="0.33"/>
          <dgm:constr type="w" for="ch" forName="triangle8" refType="h" fact="0.33"/>
          <dgm:constr type="t" for="ch" forName="triangle9" refType="h" fact="0.66"/>
          <dgm:constr type="l" for="ch" forName="triangle9" refType="h" fact="0.66"/>
          <dgm:constr type="h" for="ch" forName="triangle9" refType="h" fact="0.33"/>
          <dgm:constr type="w" for="ch" forName="triangle9" refType="h" fact="0.33"/>
        </dgm:constrLst>
      </dgm:else>
    </dgm:choose>
    <dgm:ruleLst/>
    <dgm:choose name="Name6">
      <dgm:if name="Name7" axis="ch" ptType="node" func="cnt" op="gte" val="1">
        <dgm:layoutNode name="triangle1" styleLbl="node1">
          <dgm:varLst>
            <dgm:bulletEnabled val="1"/>
          </dgm:varLst>
          <dgm:alg type="tx">
            <dgm:param type="txAnchorVertCh" val="mid"/>
          </dgm:alg>
          <dgm:shape xmlns:r="http://schemas.openxmlformats.org/officeDocument/2006/relationships" type="triangle"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8"/>
    </dgm:choose>
    <dgm:choose name="Name9">
      <dgm:if name="Name10" axis="ch" ptType="node" func="cnt" op="gte" val="2">
        <dgm:layoutNode name="triangle2" styleLbl="node1">
          <dgm:varLst>
            <dgm:bulletEnabled val="1"/>
          </dgm:varLst>
          <dgm:alg type="tx">
            <dgm:param type="txAnchorVertCh" val="mid"/>
          </dgm:alg>
          <dgm:shape xmlns:r="http://schemas.openxmlformats.org/officeDocument/2006/relationships" type="triangle" r:blip="">
            <dgm:adjLst/>
          </dgm:shape>
          <dgm:choose name="Name11">
            <dgm:if name="Name12" func="var" arg="dir" op="equ" val="norm">
              <dgm:presOf axis="ch desOrSelf" ptType="node node" st="2 1" cnt="1 0"/>
            </dgm:if>
            <dgm:else name="Name13">
              <dgm:presOf axis="ch desOrSelf" ptType="node node" st="4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3" styleLbl="node1">
          <dgm:varLst>
            <dgm:bulletEnabled val="1"/>
          </dgm:varLst>
          <dgm:alg type="tx">
            <dgm:param type="txAnchorVertCh" val="mid"/>
          </dgm:alg>
          <dgm:shape xmlns:r="http://schemas.openxmlformats.org/officeDocument/2006/relationships" rot="180" type="triangle"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4" styleLbl="node1">
          <dgm:varLst>
            <dgm:bulletEnabled val="1"/>
          </dgm:varLst>
          <dgm:alg type="tx">
            <dgm:param type="txAnchorVertCh" val="mid"/>
          </dgm:alg>
          <dgm:shape xmlns:r="http://schemas.openxmlformats.org/officeDocument/2006/relationships" type="triangle" r:blip="">
            <dgm:adjLst/>
          </dgm:shape>
          <dgm:choose name="Name14">
            <dgm:if name="Name15" func="var" arg="dir" op="equ" val="norm">
              <dgm:presOf axis="ch desOrSelf" ptType="node node" st="4 1" cnt="1 0"/>
            </dgm:if>
            <dgm:else name="Name16">
              <dgm:presOf axis="ch desOrSelf" ptType="node node" st="2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7"/>
    </dgm:choose>
    <dgm:choose name="Name18">
      <dgm:if name="Name19" axis="ch" ptType="node" func="cnt" op="gte" val="5">
        <dgm:layoutNode name="triangle5" styleLbl="node1">
          <dgm:varLst>
            <dgm:bulletEnabled val="1"/>
          </dgm:varLst>
          <dgm:alg type="tx">
            <dgm:param type="txAnchorVertCh" val="mid"/>
          </dgm:alg>
          <dgm:shape xmlns:r="http://schemas.openxmlformats.org/officeDocument/2006/relationships" type="triangle" r:blip="">
            <dgm:adjLst/>
          </dgm:shape>
          <dgm:choose name="Name20">
            <dgm:if name="Name21" func="var" arg="dir" op="equ" val="norm">
              <dgm:presOf axis="ch desOrSelf" ptType="node node" st="5 1" cnt="1 0"/>
            </dgm:if>
            <dgm:else name="Name22">
              <dgm:presOf axis="ch desOrSelf" ptType="node node" st="9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6" styleLbl="node1">
          <dgm:varLst>
            <dgm:bulletEnabled val="1"/>
          </dgm:varLst>
          <dgm:alg type="tx">
            <dgm:param type="txAnchorVertCh" val="mid"/>
          </dgm:alg>
          <dgm:shape xmlns:r="http://schemas.openxmlformats.org/officeDocument/2006/relationships" rot="180" type="triangle" r:blip="">
            <dgm:adjLst/>
          </dgm:shape>
          <dgm:choose name="Name23">
            <dgm:if name="Name24" func="var" arg="dir" op="equ" val="norm">
              <dgm:presOf axis="ch desOrSelf" ptType="node node" st="6 1" cnt="1 0"/>
            </dgm:if>
            <dgm:else name="Name25">
              <dgm:presOf axis="ch desOrSelf" ptType="node node" st="8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7" styleLbl="node1">
          <dgm:varLst>
            <dgm:bulletEnabled val="1"/>
          </dgm:varLst>
          <dgm:alg type="tx">
            <dgm:param type="txAnchorVertCh" val="mid"/>
          </dgm:alg>
          <dgm:shape xmlns:r="http://schemas.openxmlformats.org/officeDocument/2006/relationships" type="triangle" r:blip="">
            <dgm:adjLst/>
          </dgm:shape>
          <dgm:presOf axis="ch desOrSelf" ptType="node node" st="7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8" styleLbl="node1">
          <dgm:varLst>
            <dgm:bulletEnabled val="1"/>
          </dgm:varLst>
          <dgm:alg type="tx">
            <dgm:param type="txAnchorVertCh" val="mid"/>
          </dgm:alg>
          <dgm:shape xmlns:r="http://schemas.openxmlformats.org/officeDocument/2006/relationships" rot="180" type="triangle" r:blip="">
            <dgm:adjLst/>
          </dgm:shape>
          <dgm:choose name="Name26">
            <dgm:if name="Name27" func="var" arg="dir" op="equ" val="norm">
              <dgm:presOf axis="ch desOrSelf" ptType="node node" st="8 1" cnt="1 0"/>
            </dgm:if>
            <dgm:else name="Name28">
              <dgm:presOf axis="ch desOrSelf" ptType="node node" st="6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9" styleLbl="node1">
          <dgm:varLst>
            <dgm:bulletEnabled val="1"/>
          </dgm:varLst>
          <dgm:alg type="tx">
            <dgm:param type="txAnchorVertCh" val="mid"/>
          </dgm:alg>
          <dgm:shape xmlns:r="http://schemas.openxmlformats.org/officeDocument/2006/relationships" type="triangle" r:blip="">
            <dgm:adjLst/>
          </dgm:shape>
          <dgm:choose name="Name29">
            <dgm:if name="Name30" func="var" arg="dir" op="equ" val="norm">
              <dgm:presOf axis="ch desOrSelf" ptType="node node" st="9 1" cnt="1 0"/>
            </dgm:if>
            <dgm:else name="Name31">
              <dgm:presOf axis="ch desOrSelf" ptType="node node" st="5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2"/>
    </dgm:choose>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89938" cy="496332"/>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777607" y="0"/>
            <a:ext cx="2889938" cy="496332"/>
          </a:xfrm>
          <a:prstGeom prst="rect">
            <a:avLst/>
          </a:prstGeom>
        </p:spPr>
        <p:txBody>
          <a:bodyPr vert="horz" lIns="91440" tIns="45720" rIns="91440" bIns="45720" rtlCol="0"/>
          <a:lstStyle>
            <a:lvl1pPr algn="r">
              <a:defRPr sz="1200"/>
            </a:lvl1pPr>
          </a:lstStyle>
          <a:p>
            <a:fld id="{6B4921D2-4C10-4807-BB47-8C278AFA18F4}" type="datetimeFigureOut">
              <a:rPr lang="en-GB" smtClean="0"/>
              <a:pPr/>
              <a:t>15/03/2013</a:t>
            </a:fld>
            <a:endParaRPr lang="en-GB"/>
          </a:p>
        </p:txBody>
      </p:sp>
      <p:sp>
        <p:nvSpPr>
          <p:cNvPr id="4" name="Footer Placeholder 3"/>
          <p:cNvSpPr>
            <a:spLocks noGrp="1"/>
          </p:cNvSpPr>
          <p:nvPr>
            <p:ph type="ftr" sz="quarter" idx="2"/>
          </p:nvPr>
        </p:nvSpPr>
        <p:spPr>
          <a:xfrm>
            <a:off x="0" y="9428583"/>
            <a:ext cx="2889938" cy="496332"/>
          </a:xfrm>
          <a:prstGeom prst="rect">
            <a:avLst/>
          </a:prstGeom>
        </p:spPr>
        <p:txBody>
          <a:bodyPr vert="horz" lIns="91440" tIns="45720" rIns="91440" bIns="45720" rtlCol="0" anchor="b"/>
          <a:lstStyle>
            <a:lvl1pPr algn="l">
              <a:defRPr sz="1200"/>
            </a:lvl1pPr>
          </a:lstStyle>
          <a:p>
            <a:r>
              <a:rPr lang="en-GB" smtClean="0"/>
              <a:t>RUSSIA IN REVOLUTION 1917-1924</a:t>
            </a:r>
            <a:endParaRPr lang="en-GB"/>
          </a:p>
        </p:txBody>
      </p:sp>
      <p:sp>
        <p:nvSpPr>
          <p:cNvPr id="5" name="Slide Number Placeholder 4"/>
          <p:cNvSpPr>
            <a:spLocks noGrp="1"/>
          </p:cNvSpPr>
          <p:nvPr>
            <p:ph type="sldNum" sz="quarter" idx="3"/>
          </p:nvPr>
        </p:nvSpPr>
        <p:spPr>
          <a:xfrm>
            <a:off x="3777607" y="9428583"/>
            <a:ext cx="2889938" cy="496332"/>
          </a:xfrm>
          <a:prstGeom prst="rect">
            <a:avLst/>
          </a:prstGeom>
        </p:spPr>
        <p:txBody>
          <a:bodyPr vert="horz" lIns="91440" tIns="45720" rIns="91440" bIns="45720" rtlCol="0" anchor="b"/>
          <a:lstStyle>
            <a:lvl1pPr algn="r">
              <a:defRPr sz="1200"/>
            </a:lvl1pPr>
          </a:lstStyle>
          <a:p>
            <a:fld id="{6A5AC5ED-3CDE-475F-8181-42FECE147A1C}" type="slidenum">
              <a:rPr lang="en-GB" smtClean="0"/>
              <a:pPr/>
              <a:t>‹#›</a:t>
            </a:fld>
            <a:endParaRPr lang="en-GB"/>
          </a:p>
        </p:txBody>
      </p:sp>
    </p:spTree>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89938" cy="496332"/>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777607" y="0"/>
            <a:ext cx="2889938" cy="496332"/>
          </a:xfrm>
          <a:prstGeom prst="rect">
            <a:avLst/>
          </a:prstGeom>
        </p:spPr>
        <p:txBody>
          <a:bodyPr vert="horz" lIns="91440" tIns="45720" rIns="91440" bIns="45720" rtlCol="0"/>
          <a:lstStyle>
            <a:lvl1pPr algn="r">
              <a:defRPr sz="1200"/>
            </a:lvl1pPr>
          </a:lstStyle>
          <a:p>
            <a:fld id="{2A124859-F0CD-4A7C-BE37-F5F91AC8758E}" type="datetimeFigureOut">
              <a:rPr lang="en-GB" smtClean="0"/>
              <a:pPr/>
              <a:t>15/03/2013</a:t>
            </a:fld>
            <a:endParaRPr lang="en-GB"/>
          </a:p>
        </p:txBody>
      </p:sp>
      <p:sp>
        <p:nvSpPr>
          <p:cNvPr id="4" name="Slide Image Placeholder 3"/>
          <p:cNvSpPr>
            <a:spLocks noGrp="1" noRot="1" noChangeAspect="1"/>
          </p:cNvSpPr>
          <p:nvPr>
            <p:ph type="sldImg" idx="2"/>
          </p:nvPr>
        </p:nvSpPr>
        <p:spPr>
          <a:xfrm>
            <a:off x="854075" y="744538"/>
            <a:ext cx="4960938" cy="372268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66909" y="4715153"/>
            <a:ext cx="5335270" cy="446698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9428583"/>
            <a:ext cx="2889938" cy="496332"/>
          </a:xfrm>
          <a:prstGeom prst="rect">
            <a:avLst/>
          </a:prstGeom>
        </p:spPr>
        <p:txBody>
          <a:bodyPr vert="horz" lIns="91440" tIns="45720" rIns="91440" bIns="45720" rtlCol="0" anchor="b"/>
          <a:lstStyle>
            <a:lvl1pPr algn="l">
              <a:defRPr sz="1200"/>
            </a:lvl1pPr>
          </a:lstStyle>
          <a:p>
            <a:r>
              <a:rPr lang="en-GB" smtClean="0"/>
              <a:t>RUSSIA IN REVOLUTION 1917-1924</a:t>
            </a:r>
            <a:endParaRPr lang="en-GB"/>
          </a:p>
        </p:txBody>
      </p:sp>
      <p:sp>
        <p:nvSpPr>
          <p:cNvPr id="7" name="Slide Number Placeholder 6"/>
          <p:cNvSpPr>
            <a:spLocks noGrp="1"/>
          </p:cNvSpPr>
          <p:nvPr>
            <p:ph type="sldNum" sz="quarter" idx="5"/>
          </p:nvPr>
        </p:nvSpPr>
        <p:spPr>
          <a:xfrm>
            <a:off x="3777607" y="9428583"/>
            <a:ext cx="2889938" cy="496332"/>
          </a:xfrm>
          <a:prstGeom prst="rect">
            <a:avLst/>
          </a:prstGeom>
        </p:spPr>
        <p:txBody>
          <a:bodyPr vert="horz" lIns="91440" tIns="45720" rIns="91440" bIns="45720" rtlCol="0" anchor="b"/>
          <a:lstStyle>
            <a:lvl1pPr algn="r">
              <a:defRPr sz="1200"/>
            </a:lvl1pPr>
          </a:lstStyle>
          <a:p>
            <a:fld id="{CAA436A8-AC52-4052-B8C9-C54F8FB31C58}" type="slidenum">
              <a:rPr lang="en-GB" smtClean="0"/>
              <a:pPr/>
              <a:t>‹#›</a:t>
            </a:fld>
            <a:endParaRPr lang="en-GB"/>
          </a:p>
        </p:txBody>
      </p:sp>
    </p:spTree>
  </p:cSld>
  <p:clrMap bg1="lt1" tx1="dk1" bg2="lt2" tx2="dk2" accent1="accent1" accent2="accent2" accent3="accent3" accent4="accent4" accent5="accent5" accent6="accent6" hlink="hlink" folHlink="folHlink"/>
  <p:hf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54075" y="744538"/>
            <a:ext cx="4960938" cy="3722687"/>
          </a:xfrm>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CAA436A8-AC52-4052-B8C9-C54F8FB31C58}" type="slidenum">
              <a:rPr lang="en-GB" smtClean="0"/>
              <a:pPr/>
              <a:t>2</a:t>
            </a:fld>
            <a:endParaRPr lang="en-GB" dirty="0"/>
          </a:p>
        </p:txBody>
      </p:sp>
      <p:sp>
        <p:nvSpPr>
          <p:cNvPr id="5" name="Footer Placeholder 4"/>
          <p:cNvSpPr>
            <a:spLocks noGrp="1"/>
          </p:cNvSpPr>
          <p:nvPr>
            <p:ph type="ftr" sz="quarter" idx="11"/>
          </p:nvPr>
        </p:nvSpPr>
        <p:spPr/>
        <p:txBody>
          <a:bodyPr/>
          <a:lstStyle/>
          <a:p>
            <a:r>
              <a:rPr lang="en-GB" dirty="0" smtClean="0"/>
              <a:t>RUSSIA IN REVOLUTION 1917-1924</a:t>
            </a:r>
            <a:endParaRPr lang="en-GB" dirty="0"/>
          </a:p>
        </p:txBody>
      </p:sp>
      <p:sp>
        <p:nvSpPr>
          <p:cNvPr id="6" name="Header Placeholder 5"/>
          <p:cNvSpPr>
            <a:spLocks noGrp="1"/>
          </p:cNvSpPr>
          <p:nvPr>
            <p:ph type="hdr" sz="quarter" idx="12"/>
          </p:nvPr>
        </p:nvSpPr>
        <p:spPr/>
        <p:txBody>
          <a:bodyPr/>
          <a:lstStyle/>
          <a:p>
            <a:endParaRPr lang="en-GB"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F7A85E8B-3DC3-471C-B357-AB88356E49B2}" type="datetime1">
              <a:rPr lang="en-GB" smtClean="0"/>
              <a:pPr/>
              <a:t>15/03/2013</a:t>
            </a:fld>
            <a:endParaRPr lang="en-GB"/>
          </a:p>
        </p:txBody>
      </p:sp>
      <p:sp>
        <p:nvSpPr>
          <p:cNvPr id="5" name="Footer Placeholder 4"/>
          <p:cNvSpPr>
            <a:spLocks noGrp="1"/>
          </p:cNvSpPr>
          <p:nvPr>
            <p:ph type="ftr" sz="quarter" idx="11"/>
          </p:nvPr>
        </p:nvSpPr>
        <p:spPr/>
        <p:txBody>
          <a:bodyPr/>
          <a:lstStyle/>
          <a:p>
            <a:r>
              <a:rPr lang="en-GB" smtClean="0"/>
              <a:t>RUSSIA IN REVOLUTION 1917-1924</a:t>
            </a:r>
            <a:endParaRPr lang="en-GB"/>
          </a:p>
        </p:txBody>
      </p:sp>
      <p:sp>
        <p:nvSpPr>
          <p:cNvPr id="6" name="Slide Number Placeholder 5"/>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87241DF0-4498-494E-90E7-C1B8F010B2B2}" type="datetime1">
              <a:rPr lang="en-GB" smtClean="0"/>
              <a:pPr/>
              <a:t>15/03/2013</a:t>
            </a:fld>
            <a:endParaRPr lang="en-GB"/>
          </a:p>
        </p:txBody>
      </p:sp>
      <p:sp>
        <p:nvSpPr>
          <p:cNvPr id="5" name="Footer Placeholder 4"/>
          <p:cNvSpPr>
            <a:spLocks noGrp="1"/>
          </p:cNvSpPr>
          <p:nvPr>
            <p:ph type="ftr" sz="quarter" idx="11"/>
          </p:nvPr>
        </p:nvSpPr>
        <p:spPr/>
        <p:txBody>
          <a:bodyPr/>
          <a:lstStyle/>
          <a:p>
            <a:r>
              <a:rPr lang="en-GB" smtClean="0"/>
              <a:t>RUSSIA IN REVOLUTION 1917-1924</a:t>
            </a:r>
            <a:endParaRPr lang="en-GB"/>
          </a:p>
        </p:txBody>
      </p:sp>
      <p:sp>
        <p:nvSpPr>
          <p:cNvPr id="6" name="Slide Number Placeholder 5"/>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72049" y="366713"/>
            <a:ext cx="1543051" cy="780097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342901" y="366713"/>
            <a:ext cx="4476751" cy="78009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E74A9865-99D6-4344-A17E-BA31634E6869}" type="datetime1">
              <a:rPr lang="en-GB" smtClean="0"/>
              <a:pPr/>
              <a:t>15/03/2013</a:t>
            </a:fld>
            <a:endParaRPr lang="en-GB"/>
          </a:p>
        </p:txBody>
      </p:sp>
      <p:sp>
        <p:nvSpPr>
          <p:cNvPr id="5" name="Footer Placeholder 4"/>
          <p:cNvSpPr>
            <a:spLocks noGrp="1"/>
          </p:cNvSpPr>
          <p:nvPr>
            <p:ph type="ftr" sz="quarter" idx="11"/>
          </p:nvPr>
        </p:nvSpPr>
        <p:spPr/>
        <p:txBody>
          <a:bodyPr/>
          <a:lstStyle/>
          <a:p>
            <a:r>
              <a:rPr lang="en-GB" smtClean="0"/>
              <a:t>RUSSIA IN REVOLUTION 1917-1924</a:t>
            </a:r>
            <a:endParaRPr lang="en-GB"/>
          </a:p>
        </p:txBody>
      </p:sp>
      <p:sp>
        <p:nvSpPr>
          <p:cNvPr id="6" name="Slide Number Placeholder 5"/>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F4B93DAC-4FE0-4D4A-8E46-50D2A5DB53CB}" type="datetime1">
              <a:rPr lang="en-GB" smtClean="0"/>
              <a:pPr/>
              <a:t>15/03/2013</a:t>
            </a:fld>
            <a:endParaRPr lang="en-GB"/>
          </a:p>
        </p:txBody>
      </p:sp>
      <p:sp>
        <p:nvSpPr>
          <p:cNvPr id="5" name="Footer Placeholder 4"/>
          <p:cNvSpPr>
            <a:spLocks noGrp="1"/>
          </p:cNvSpPr>
          <p:nvPr>
            <p:ph type="ftr" sz="quarter" idx="11"/>
          </p:nvPr>
        </p:nvSpPr>
        <p:spPr/>
        <p:txBody>
          <a:bodyPr/>
          <a:lstStyle/>
          <a:p>
            <a:r>
              <a:rPr lang="en-GB" smtClean="0"/>
              <a:t>RUSSIA IN REVOLUTION 1917-1924</a:t>
            </a:r>
            <a:endParaRPr lang="en-GB"/>
          </a:p>
        </p:txBody>
      </p:sp>
      <p:sp>
        <p:nvSpPr>
          <p:cNvPr id="6" name="Slide Number Placeholder 5"/>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4"/>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D08AE96-1ABE-4705-AA41-084E702D7F96}" type="datetime1">
              <a:rPr lang="en-GB" smtClean="0"/>
              <a:pPr/>
              <a:t>15/03/2013</a:t>
            </a:fld>
            <a:endParaRPr lang="en-GB"/>
          </a:p>
        </p:txBody>
      </p:sp>
      <p:sp>
        <p:nvSpPr>
          <p:cNvPr id="5" name="Footer Placeholder 4"/>
          <p:cNvSpPr>
            <a:spLocks noGrp="1"/>
          </p:cNvSpPr>
          <p:nvPr>
            <p:ph type="ftr" sz="quarter" idx="11"/>
          </p:nvPr>
        </p:nvSpPr>
        <p:spPr/>
        <p:txBody>
          <a:bodyPr/>
          <a:lstStyle/>
          <a:p>
            <a:r>
              <a:rPr lang="en-GB" smtClean="0"/>
              <a:t>RUSSIA IN REVOLUTION 1917-1924</a:t>
            </a:r>
            <a:endParaRPr lang="en-GB"/>
          </a:p>
        </p:txBody>
      </p:sp>
      <p:sp>
        <p:nvSpPr>
          <p:cNvPr id="6" name="Slide Number Placeholder 5"/>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342901" y="2133601"/>
            <a:ext cx="3009900" cy="60340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3505201" y="2133601"/>
            <a:ext cx="3009900" cy="60340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1F0DE534-739A-433F-B8A3-9644189ACD7A}" type="datetime1">
              <a:rPr lang="en-GB" smtClean="0"/>
              <a:pPr/>
              <a:t>15/03/2013</a:t>
            </a:fld>
            <a:endParaRPr lang="en-GB"/>
          </a:p>
        </p:txBody>
      </p:sp>
      <p:sp>
        <p:nvSpPr>
          <p:cNvPr id="6" name="Footer Placeholder 5"/>
          <p:cNvSpPr>
            <a:spLocks noGrp="1"/>
          </p:cNvSpPr>
          <p:nvPr>
            <p:ph type="ftr" sz="quarter" idx="11"/>
          </p:nvPr>
        </p:nvSpPr>
        <p:spPr/>
        <p:txBody>
          <a:bodyPr/>
          <a:lstStyle/>
          <a:p>
            <a:r>
              <a:rPr lang="en-GB" smtClean="0"/>
              <a:t>RUSSIA IN REVOLUTION 1917-1924</a:t>
            </a:r>
            <a:endParaRPr lang="en-GB"/>
          </a:p>
        </p:txBody>
      </p:sp>
      <p:sp>
        <p:nvSpPr>
          <p:cNvPr id="7" name="Slide Number Placeholder 6"/>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1"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1"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666E8EFD-F424-46F4-A7E6-1D637B086958}" type="datetime1">
              <a:rPr lang="en-GB" smtClean="0"/>
              <a:pPr/>
              <a:t>15/03/2013</a:t>
            </a:fld>
            <a:endParaRPr lang="en-GB"/>
          </a:p>
        </p:txBody>
      </p:sp>
      <p:sp>
        <p:nvSpPr>
          <p:cNvPr id="8" name="Footer Placeholder 7"/>
          <p:cNvSpPr>
            <a:spLocks noGrp="1"/>
          </p:cNvSpPr>
          <p:nvPr>
            <p:ph type="ftr" sz="quarter" idx="11"/>
          </p:nvPr>
        </p:nvSpPr>
        <p:spPr/>
        <p:txBody>
          <a:bodyPr/>
          <a:lstStyle/>
          <a:p>
            <a:r>
              <a:rPr lang="en-GB" smtClean="0"/>
              <a:t>RUSSIA IN REVOLUTION 1917-1924</a:t>
            </a:r>
            <a:endParaRPr lang="en-GB"/>
          </a:p>
        </p:txBody>
      </p:sp>
      <p:sp>
        <p:nvSpPr>
          <p:cNvPr id="9" name="Slide Number Placeholder 8"/>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F7BAECE5-B98D-4414-BA0D-F2D5E8AFF6FF}" type="datetime1">
              <a:rPr lang="en-GB" smtClean="0"/>
              <a:pPr/>
              <a:t>15/03/2013</a:t>
            </a:fld>
            <a:endParaRPr lang="en-GB"/>
          </a:p>
        </p:txBody>
      </p:sp>
      <p:sp>
        <p:nvSpPr>
          <p:cNvPr id="4" name="Footer Placeholder 3"/>
          <p:cNvSpPr>
            <a:spLocks noGrp="1"/>
          </p:cNvSpPr>
          <p:nvPr>
            <p:ph type="ftr" sz="quarter" idx="11"/>
          </p:nvPr>
        </p:nvSpPr>
        <p:spPr/>
        <p:txBody>
          <a:bodyPr/>
          <a:lstStyle/>
          <a:p>
            <a:r>
              <a:rPr lang="en-GB" smtClean="0"/>
              <a:t>RUSSIA IN REVOLUTION 1917-1924</a:t>
            </a:r>
            <a:endParaRPr lang="en-GB"/>
          </a:p>
        </p:txBody>
      </p:sp>
      <p:sp>
        <p:nvSpPr>
          <p:cNvPr id="5" name="Slide Number Placeholder 4"/>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19749DC-D3FD-4015-900C-6F060CE642AE}" type="datetime1">
              <a:rPr lang="en-GB" smtClean="0"/>
              <a:pPr/>
              <a:t>15/03/2013</a:t>
            </a:fld>
            <a:endParaRPr lang="en-GB"/>
          </a:p>
        </p:txBody>
      </p:sp>
      <p:sp>
        <p:nvSpPr>
          <p:cNvPr id="3" name="Footer Placeholder 2"/>
          <p:cNvSpPr>
            <a:spLocks noGrp="1"/>
          </p:cNvSpPr>
          <p:nvPr>
            <p:ph type="ftr" sz="quarter" idx="11"/>
          </p:nvPr>
        </p:nvSpPr>
        <p:spPr/>
        <p:txBody>
          <a:bodyPr/>
          <a:lstStyle/>
          <a:p>
            <a:r>
              <a:rPr lang="en-GB" smtClean="0"/>
              <a:t>RUSSIA IN REVOLUTION 1917-1924</a:t>
            </a:r>
            <a:endParaRPr lang="en-GB"/>
          </a:p>
        </p:txBody>
      </p:sp>
      <p:sp>
        <p:nvSpPr>
          <p:cNvPr id="4" name="Slide Number Placeholder 3"/>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1"/>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1" y="1435101"/>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EE23162-24F2-4CB0-B098-0CFDB2A0A3B2}" type="datetime1">
              <a:rPr lang="en-GB" smtClean="0"/>
              <a:pPr/>
              <a:t>15/03/2013</a:t>
            </a:fld>
            <a:endParaRPr lang="en-GB"/>
          </a:p>
        </p:txBody>
      </p:sp>
      <p:sp>
        <p:nvSpPr>
          <p:cNvPr id="6" name="Footer Placeholder 5"/>
          <p:cNvSpPr>
            <a:spLocks noGrp="1"/>
          </p:cNvSpPr>
          <p:nvPr>
            <p:ph type="ftr" sz="quarter" idx="11"/>
          </p:nvPr>
        </p:nvSpPr>
        <p:spPr/>
        <p:txBody>
          <a:bodyPr/>
          <a:lstStyle/>
          <a:p>
            <a:r>
              <a:rPr lang="en-GB" smtClean="0"/>
              <a:t>RUSSIA IN REVOLUTION 1917-1924</a:t>
            </a:r>
            <a:endParaRPr lang="en-GB"/>
          </a:p>
        </p:txBody>
      </p:sp>
      <p:sp>
        <p:nvSpPr>
          <p:cNvPr id="7" name="Slide Number Placeholder 6"/>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9"/>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009636D-E4D4-4625-83D3-880E4CE4566C}" type="datetime1">
              <a:rPr lang="en-GB" smtClean="0"/>
              <a:pPr/>
              <a:t>15/03/2013</a:t>
            </a:fld>
            <a:endParaRPr lang="en-GB"/>
          </a:p>
        </p:txBody>
      </p:sp>
      <p:sp>
        <p:nvSpPr>
          <p:cNvPr id="6" name="Footer Placeholder 5"/>
          <p:cNvSpPr>
            <a:spLocks noGrp="1"/>
          </p:cNvSpPr>
          <p:nvPr>
            <p:ph type="ftr" sz="quarter" idx="11"/>
          </p:nvPr>
        </p:nvSpPr>
        <p:spPr/>
        <p:txBody>
          <a:bodyPr/>
          <a:lstStyle/>
          <a:p>
            <a:r>
              <a:rPr lang="en-GB" smtClean="0"/>
              <a:t>RUSSIA IN REVOLUTION 1917-1924</a:t>
            </a:r>
            <a:endParaRPr lang="en-GB"/>
          </a:p>
        </p:txBody>
      </p:sp>
      <p:sp>
        <p:nvSpPr>
          <p:cNvPr id="7" name="Slide Number Placeholder 6"/>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1"/>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1"/>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51FBCC2-C180-4705-9692-E37FB99A4A5A}" type="datetime1">
              <a:rPr lang="en-GB" smtClean="0"/>
              <a:pPr/>
              <a:t>15/03/2013</a:t>
            </a:fld>
            <a:endParaRPr lang="en-GB"/>
          </a:p>
        </p:txBody>
      </p:sp>
      <p:sp>
        <p:nvSpPr>
          <p:cNvPr id="5" name="Footer Placeholder 4"/>
          <p:cNvSpPr>
            <a:spLocks noGrp="1"/>
          </p:cNvSpPr>
          <p:nvPr>
            <p:ph type="ftr" sz="quarter" idx="3"/>
          </p:nvPr>
        </p:nvSpPr>
        <p:spPr>
          <a:xfrm>
            <a:off x="3124200" y="6356351"/>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GB" smtClean="0"/>
              <a:t>RUSSIA IN REVOLUTION 1917-1924</a:t>
            </a:r>
            <a:endParaRPr lang="en-GB"/>
          </a:p>
        </p:txBody>
      </p:sp>
      <p:sp>
        <p:nvSpPr>
          <p:cNvPr id="6" name="Slide Number Placeholder 5"/>
          <p:cNvSpPr>
            <a:spLocks noGrp="1"/>
          </p:cNvSpPr>
          <p:nvPr>
            <p:ph type="sldNum" sz="quarter" idx="4"/>
          </p:nvPr>
        </p:nvSpPr>
        <p:spPr>
          <a:xfrm>
            <a:off x="6553200" y="6356351"/>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AA0AD32-EEB8-4EF7-946D-0C48487C5CBA}"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diagramLayout" Target="../diagrams/layout2.xml"/><Relationship Id="rId13" Type="http://schemas.openxmlformats.org/officeDocument/2006/relationships/diagramQuickStyle" Target="../diagrams/quickStyle3.xml"/><Relationship Id="rId3" Type="http://schemas.openxmlformats.org/officeDocument/2006/relationships/diagramData" Target="../diagrams/data1.xml"/><Relationship Id="rId7" Type="http://schemas.openxmlformats.org/officeDocument/2006/relationships/diagramData" Target="../diagrams/data2.xml"/><Relationship Id="rId12" Type="http://schemas.openxmlformats.org/officeDocument/2006/relationships/diagramLayout" Target="../diagrams/layout3.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1.xml"/><Relationship Id="rId11" Type="http://schemas.openxmlformats.org/officeDocument/2006/relationships/diagramData" Target="../diagrams/data3.xml"/><Relationship Id="rId5" Type="http://schemas.openxmlformats.org/officeDocument/2006/relationships/diagramQuickStyle" Target="../diagrams/quickStyle1.xml"/><Relationship Id="rId10" Type="http://schemas.openxmlformats.org/officeDocument/2006/relationships/diagramColors" Target="../diagrams/colors2.xml"/><Relationship Id="rId4" Type="http://schemas.openxmlformats.org/officeDocument/2006/relationships/diagramLayout" Target="../diagrams/layout1.xml"/><Relationship Id="rId9" Type="http://schemas.openxmlformats.org/officeDocument/2006/relationships/diagramQuickStyle" Target="../diagrams/quickStyle2.xml"/><Relationship Id="rId14" Type="http://schemas.openxmlformats.org/officeDocument/2006/relationships/diagramColors" Target="../diagrams/colors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http://www.historyatfreeston.co.uk/Images/clip_image002.jpg"/>
          <p:cNvPicPr>
            <a:picLocks noChangeAspect="1" noChangeArrowheads="1"/>
          </p:cNvPicPr>
          <p:nvPr/>
        </p:nvPicPr>
        <p:blipFill>
          <a:blip r:embed="rId2"/>
          <a:srcRect/>
          <a:stretch>
            <a:fillRect/>
          </a:stretch>
        </p:blipFill>
        <p:spPr bwMode="auto">
          <a:xfrm>
            <a:off x="1115616" y="0"/>
            <a:ext cx="7416824" cy="6777098"/>
          </a:xfrm>
          <a:prstGeom prst="rect">
            <a:avLst/>
          </a:prstGeom>
          <a:noFill/>
        </p:spPr>
      </p:pic>
      <p:sp>
        <p:nvSpPr>
          <p:cNvPr id="19458" name="AutoShape 2" descr="data:image/jpeg;base64,/9j/4AAQSkZJRgABAQAAAQABAAD/2wCEAAkGBxITEhQSEhQVFRUXGB8aFxgXGRwYHxofIhcYFx4YGhoYHCggGR8oIBgXIjEiJSkrMC4uGh8/ODMsNyotLisBCgoKDg0OGxAQGy8mICUvLDQ0LDcsLDQvNDQsLCwsNCwsNDQsLSw0LzQvLCwsLCwsLCwsNDQvLzQtNDQsLC8vLP/AABEIAOEA4QMBEQACEQEDEQH/xAAcAAACAgMBAQAAAAAAAAAAAAAABgUHAgMEAQj/xABNEAACAQMBBQUDCAYFCwMFAAABAgMABBEhBQYSMUETIlFhgQcycRQjQlJikaGxM3KCkqLBU3PR0vAIFiQ0Q1R0k7PC4SU1shUXY4PT/8QAHAEBAAIDAQEBAAAAAAAAAAAAAAUGAgMEAQcI/8QAPxEAAQMCAwQIBQIFAgcBAQAAAQACAwQRBSExEkFRYRNxgZGhsdHwBiIyweEUQiMzUnLxFWIkNFOCkqLCQwf/2gAMAwEAAhEDEQA/ALxoiKIiiIoiKIiiIoiKIvGYDU6CiJZ2vv7YwaCQzPyCwDtMnBPDxj5tWwp0ZgdDWyGJ8zi1mZHu5XrmlrQ4jI6HjbglTaPtSmIb5PbKvQNI/adcZ4YyEwSYgD2mG7VeHiwRUpHg8hPzuA7/AMc+q2dlpMo3Lm2VvFc3hlMu0TAFbCxwQhyylQwcBAZF9490kEADIyDUdi1N+lcwNfbaG8XNwTe262nHrspfDYmTMcXRbVjrthrRl56712f/AEaFmDE7XuTzGe0VfDnNjHLOlRJLjveeoW9FJtiYwfTA3rdtHzcvTutbO3Edm3crYAzNIgwNcAEvk8zpXmyT+1x63flNtjf/ANYR1Mv/APK+d7qRop5DGWjZXYDhOCupGMjy0rvGirj/AKirI9ick1zdT9tNcMiw/wBNIuCXXGqsCDgNjWq/8RVstLCwwus4u8AD+FnC0OOaugWsq47O6nUD6JKSA8+ZlRnPT6XT41XIvietZ9Wy7rHpZbjC1Lz+0KeGZ45IopkVyvHGWibA09xuIMcgj3lB8qttLiokja6RtiQNM1KD4fmfE17HDMXscvX7Kc2d7QbGQfOObduonAQDp+kBMf8AFnyqRjqI5PpKjKjD6mn/AJjDbjqO8fdNMbhgCpBB5Eag/A1uXGsqIiiIoiKIiiIoiKIiiIoiKIiiIoiKIiiIoixdwASSAAMknQAeJoiTdqb8FmaGwjWaXs2ZHkysbngLqseBxSlhgj3VIOj9KxjkiM4hc61/BdX6Gc05qA35R/jzVX7Nvbza0/aXbNJDGw4YB3I3lJ+bh4AdRzZmbJCK2oyKseIxU2GU/wAg2pHZC+faBplu388lzUELqqazjZgzceAGvoOa83s2yzyra23HJHbOZLiVEyWkwUeYchGsa8QQ5ULjOdAa3YXhwpafpZT87+J47u3eM8rDilfWGpl+UWYMgOAGnqTxuVyuDk5Tk3CoTiJB4R3VZgMc+HBHezb6TVIC249/vt1y+bNq40xbj7SPayhbiVQ8aEmCPtWbBdgOHgbsieN356BkHd4SogsfYWxMNyLEjS50+1rXtrc77mVwpoc9wLA7LVztlosesX1GV05fJnOSV2nKDzMs6W6aeQdWA8dM6VVtknP5j1mynOkYLAGFvUwvPkR1Z2WqVYl96KIDxn2ixHwXVtf7K8OzvA7XrNpkd9Lnf9sA8dF8y7S/TS4xjjbkcj3jyPUedd40VYf9RVuf5PNsf9MkI0+bUH/mEjH7v31Tfi5/8pn9x8vyt0G9XBcShFZzyUEn0GapzGl7g0b11sYXuDRvVOO5YljzJyfidTV5AAFgr+GhosNAtDnLgdAMn8h/3fcKzGTbrWc5AOGf2H3UjsGSeKZRaSNE7sFwuqMSQO/GcqfNsZAzgiumnqZmuDWm/IqPr8NpJGOkkFiATcZHLwPareO0J4f9ZjDpn9NArEDzeElnQchlS45k8IqfVBUrbzq6q6MrowyrKQQQdQQRoR50RbKIiiIoiKIiiIoiKIiiIoiKIiiIoii9tbdhtuFXIMj57OMMoZsczliAqjqxIA06kA4ucG6lZxxPkNmNJ6hdVdvtZbSviRLe7Pit86Qrcnh8uNuzBkPx000UVLUNZhkFnyEud2WHVn4nwWTsPrZDZkbv/E+iwttlTR2aP29vNLasAHt5O0KxZBjLZUao+QPsn7NQ2PS09TL+pptd+mvHU+7qxYGJqe9LVNIa+9rgi53jtHvNSSbbtozx20JaWTiJjwVVJJDmRtO9I7aKOHGFAAI1rjmxR0r2P+pwAAG4W81uhwVzI3xPcGsvcm+bgNOTQOd8+xRm0LgxoYrq4hs4sa28YAYgj/d4NSDn/aEda7IaHFcQeJCT1n391pfW4TQgiJu2fe8//IW3dmO3a3jkSOyVCSnaXR7R34SI+NbcaIW7JTwePU8z2YjW10UxikeG2565Xvlnv3+S4KGipJGdI1r3HgBYDkXHzCaQtwUzxXkwwcCNUsY+fUvwyAeY/nUUekdmS49zR6rtH6djtkNjZ1kyHuF29ijbiGEayR7PXJ1M95JMfDTOf/Nai1pOYb2uJXWJZAMny2/2xNaFzSbWsYz3ptlxnpw20kpx+sWAJ+P86DY/29jSVi50hHzGTtlY3w1t1L562gwMshBBBdiCBgHvHUDp8Kkhoqm/6j/nxV4/5P8ABiynfHvT4z4gRp0/aP31Q/it96ljeDfMn0XRBonbfG54LSTxbCD1Ov4cVQuGR7dS3ln3flTGFR7dU3ln3fmyrGraritNrqC31jkfDkPwwfU1k/I24LVDmNvjn2bvBN+5YjgEl/MGKREImBnLNoSPDAONcDvV2UezGDM7QZKKxYvnLaOIi7sz1D1PbknDYW+C3Ny0KRtw44lcdBwpniB5d4sM/q+Nd8NYJZNgDtUBWYO6mpxK52ehHadOyx71E747YFlOvyPCyseOZD+jYHXvIPdkbJPGuDy4uIYFKmsELg21+KYdg7quN0hNhu5n0+/UmLdjeqC8UhcpKo78TY4h9pSNHX7Q9cHSumKVkrdppUdU0ktM/YlFvI9XvrU7WxcyKIiiIoiKIiiIoiKIiiIoiUt9N8VtcwwgPckZ11WLPJpMHPmEGp8hrWieobELnXgu+gw6WsdZuTRqeHqeXeqqmmnJeQTMZ3HelcKxbyOQQBpoFAA6YqPpq7YqBLM0Pbvby5c+HirbJhMYpTDCS06h1878+XsaL3d9LpQLi7uZkTXghSThklwSveYfoo8qQW5nB4fGrbieJ4XTxg08bHOcLj5Rlf7+W/gqpQ4ZX1UhZI5waDYkk7uGeZTVPDc3ESzXTmG2yOFADls6AqpOW0ye0kblk6iqiY56mzn5AnIAa34D1VjZLSURMcA2ngG7idANdo/Zo5arXsCRIp5Ilw6zxg20hYxFuIccQ7RcNGHzwNj6XTStsUApqx1PNlna+8e/FYVcz6ygZVQ6tzLdRzuDcZai+gUHNvrZSExXSXUbqSrJKkN6qkYBDdqokGq40I5fGrUcHqYD/wALOSdQBe+fgB1kBVj/AFKGT+fA08xdp8DbwUFFvy9vxiwghtg5yX4MsemQGd+zyMd1WIHTz6BgVXUvElXIAdMgL25nTzWDsRpom7ELHFutnONgd+Qtfw0S/tHbFzO3FNNJIemWOn3VJwfD9DFmW7R4uN/x4LmkxircLNdsjg35R4fdcJUHUjWpOOlgj+hjR1ALgfNI83c4nrKAK3gAaLWvTQgHVERnhPEvdPiND941rRLSwSi0jGuHMA+aya9zdCu8bbuuEJ8olKgghWcuMgYGA+QNDjSoif4YwuU7QhDTxbl5ZeC7KXE6mmdtRuz7Ct42/IVKuqnOmV7pA6+IJxnwqDqfg3ZO1TyX5O9R6KwRfFT3NLJ2a7x6ce0Kc2btGOYrHH77EKqHQknQAdD4aGqpWYVV0jrSsOe/UHtVno8Xo6lt2PtYaHIgD3uV4Pu8gsDaDPualcZZs8ee9pqw9B1HOpA046DouSqYxFxrv1J4772A03cAlL/NlrAG6mn9xhwJHxDtTjRS2Rw5OcjBwATryrg/S/px0jnabuKnf9TbiB/Txx6jMm3y87WN+WmeST7y6eV2kkOXc5Y/2eA6AeAqPe8vcXHUqeiiZEwRsFgFjsFlkv7WHX9IMspKsp4T7rDUH4HyOQSKt2D4MW0clbNvb8o/+j/89/BU74hxZjpRRx52PzH7D726uIVz2V9JG629zqx0imwAs2meFgPcmABJXADYJX6SppUCpeiIoiKIiiIoiKIiiIoiT9/t6jbJ2EBHymRc8Wh7JeXaEH6R14QRgkEnIBB0VE4hbffuUhh2HvrJLDJo1P2HNVYi45ksTqWYlmY9WZjqx8zUC97nnacr7DCyFgjjFgFmRjnpWK2g3WBu2gDyxxpI4XKh8kKdPnOAe+wAIAOnLnjFSOFfpTVMFV9HHhwvyvrwUZizKk0zjTH5uG8jgOfnopHfe/kt7CGGV2ad045idSZpwSwONO5EJE00AdMeItlOYp8VBH0R6Ab7ZNsNf9x7SVS7mDD3O/dIbf8AaMz2E2HYkBdvXHYRwcXCsbMUYZDgNglOIHRQwLDAyCx1wcVOT4LBWVAqJ26br+LreQyy1UfBiVRTxOiidYO1/C4GJJJJJJOSTqSTqSSeZPjUxHGyNuywADgFHkkm5XlZrxFERRF27DtFmubeFyQsk0cbFdCA0iqSMgjOD4GtM8hjie8agE9wus2C7gFnvDYrBdXECElYpXRS2CSFYqCcADOnhXlNIZYWPOpAPejxZxCj63rBFERREVi9jXjZcLjgvQSMwnzdH2pXlqQk5N1D4OfnFHish974PnkMFar9ZgLHfNTmx4HTs4eI6l0sqNzlNbx74JtFwYiRFGO6jaNkjVmH4DGRpz1NfPsWjmim6OVpbbx5r6B8PMgFPtxuBcdeXAe/slrad5wDA94/h51IfDmCGvl6WUfw2nPmf6fXu35a/iHGhQxdHGf4jtOQ4+n4We4B/wDUrX+s/ka+j4mAKOQDgvmtMSZgSvoe7tUlQpIoZTzB8jkHyIIBB6ECvnymlG2Fy0MgtZmLcWTBIxz2gAyY2P8ASqM+bKC2pD8JFMURFERREURFERRFCb27wpZwl8BpG7sUeccTeJ8FHNj0HiSAcJJGxtLnLopqZ9RKI2anw5lVTsa0a6ulWRizSuXlfGpwvExAHLReEDp3RyFQgJqJvm3+SvLmsw6jPRjTxJyue3M8tFoF0naiQRqYw2RGcEFQdFYkHiJGhJz+Vc/SAP2gMuC7Oif0RYXfNbXnxGls9Atu2r/t5mlKLHkDuqAMHhGToATk5OTk4IGdKzlk6R21aywpIOgiEe0Ta+d+eXhllkoLa201hXxc+6v8z4Cu7C8LlxCXo2abzuA96BcmKYpHQx7Ts3HQe9yVLy7klbjlcu2AMk8gAAFHgAABjyFfUsPw2CiZsxjM6uOp6/RfNKqskqXbT9M7AaC+eQWmpBcqKIiiIoiKIpXdL/X7P/iYf+slc1Z/y8n9rvIrZF9YW3fX/wBwvf8AiJf+o1Y0P/LR/wBo8kl+sqFrrWtFERREURFEWcMrIwZCVYciPy8x5GuKuw+Ctj6OYX4HeOpdNLVy0snSRGx96qe2RJHNntB87zOvP7S4/Lp+dOxStxLCA2CENbH+0hvncnPeetWnDKPD8Uc6We7pd4LvK1st3LznLNBEyvH3HU5VhzBHXJqtT43iE4tJKSOGQHcAArJFg1BELNib3XPec/FXBufvQt2nA+FmQd4Dkw5ca+XiOmfgT10tUJhY6qrYrhbqR203Nh0PDkfXepvaNis0ZjfODggjmrAhldT0ZWAI8xXWohcux7524oZ+ETx6Nw6B1+jMgJyFbHLJ4WDLk8OSRSdERREURFEWE0qorOxCqoJYnQAAZJJ6DFEVG7f2w93cNcHJQ92FOqR50wPrN7zDnqBk8IqDq6gSPsDkPd1ecJoDSw7bh8zteXL1/AWFldSQSrIuVkjOcMMEaYIZWGRkEj1rmik2SHsPopJ7IqmEtObXcPe4qSvLyxdjL2EyudTGHURcXXXBcLnoMeWK3PdA47Wyb8L5eq5Yoa1jej6RpA/dY7Vt2/Zv137Uq7f2zwEnQyvkgdBk8yOijkB5Y6EjuwrCpcRmsMmjU8PzwC0YpiceHQhozdbIfc+80oO5YlmJZjzJ6/48K+qUdHDSRCKEWHnzPNfNqiplqJDJKbkrGupaEURFERREURFEW21uGjdJEPC6MHU6HDKQwODocEDnWL2B7S12hy716CQbhe3t08sjyyHid2LO2AMsTknAAA1PQV4xjWNDG6DJCbm5Wms14iiIoiKIiiIoi9ViCCCQRyI0I+BrRU00VTGYpW3ady2wzPheHxmxG9NOxdq9qOB9JAPRh4jz8RXyvG8Fkw+S4zYdD9jzX0jBsYbXM2XZPGo48wpyyu3ikWWM8Lqcg/yPiDyI8KhWPLHBzdQpiaJkzDG8XBV07vbXW6gWVdCdHX6rDmP5jyIqxQTCVgcF88rqN1LMY3dh4hQe+u3oLco6niuojlUTUlCR2kbnIChlGmT7yo2Dw0lnZF9RXtJh89VcxtyG/d1dfs5JnsbxJo0ljbiR1DKfEEZHPUfCty4yCDYrfReIoiKIq/8AaptjCpZIdZB2k39WCQqftsD8RG4POuOum6OOw1KmcEo/1FRtu+lufbu9ezmoXcfY4kkMzjKRnujxfnn00PxI8KpWK1fRs6JurvL8qw4xWdEzom6u16vymjePZEEyF5e4UBPaDmANdfrDyPpioihq5oXhsed93vTrUFRVE0UgEW/duPviqmvb1YkZmzpy+14AeBP4a9BmrxTU8lTI2KMXJ3e/NWupq2U0Rllyt7sPfgkyeZnYu2rMcn+weQ5V9ew2gjoacQs7TxPH0Xyytq5KuYyv1PhyWFd65EURFERREURFERRF2bH2e1xPDAuhlkVAfDJAJ9Bk+lappRFG6Q7gSs2N2nWWzeGx7C5miAwqyOE1z3A7Bdeugx8Qc61jTS9JE1x1sL9dl7I2zio+t61ooiKIiiIoiKIiiL1HKkMpwwOQfA1y1tJHVwuhkGR93W+mqH08oljNiE57Ov1ljD8jyYeB8PPy+Ir49XUUtJO6GQZjxHFfVaGujq4BM3tHA8E6ez1y0ssHbSQ9rGeHgxkkZ1yfdYAkjHTOowK20Bs4svqPfaozHWExMl2AQ058behOu/Tml6/tnileOTPGrENnqfra6nPPPXNckjXNcQ7VTVO+N8TXR/SRl6dmidfZZtB147dg3ZMS8DYPDxZJljDYxnJ4wOesnhUvQyF0djuVPx+mZFUbbSPm1G8Hjbn6qxa7VBIoixkcKCSQABkk9B4miKh7u/e7necjvTP3F1GE92NNeR4eHP2ix61Xq2cOkJOg+yv+FUwpaQF2RPzHu+wVq7JsRBEkS/RGp8TzJ9TmqBUTGaUyHeqxUzmeV0h3pX3/ANqe7bqefek/7V/n6CpfB6bWZ3UPuft3qZwSl1nd1D7n7d6p7b972knCPdQ4+LcifTl+9419k+E8L6KL9W8fM7TkOPb5KA+JcR6ab9Ow/K3Xmfxp3qMq5KrooiKIiiIoiKIiiLpsNnzTnhgiklPhGjP9/CDitckscYu9wHWbLMMcdAnr2JbHMm0GmYaWyE69HbMYGPh2n3VEY7OGUwYP3HwGfot9O35rqI30iDq845xXlxbv8DK9xGf4px+zXTQnZIj4sY4dwafILyUXF+aX7/ZVxBgzQyxg8i6MoPgQxGD6V2xzxyfQ4HqK0ljhqFx1tWCKIiiIoiKIiiIoi7NkXoilDH3To3l4N6fkTVX+J8M/U0/TMHzM8R+NVPYBiIpajZf9Lsuo8VZ+7mw7uZ0kgUrwsCJGyqgg+PNvAgZ86+d08Mr3BzO9XmvrqWFhZMb3H0jM/jt7E+7zWlkn+m3EZlYAJwr3lJBOMjlzyMtpy64qTqGQt/ivF93v8qsYfLWSf8JA7ZBubnI25b+eXkkjbm+dxK0bxIkYhcSRoMEkgEcJcjuhlLIeEDRzzrk/Xu2xlZvBTBwCIQuFyXkanj71vdWzYXaTRpLGcpIodT4hgCD9xqXVNW+iJQ9qG0uzszCPeuW7L9ggtJnyKKy/F1rRUydHEXLuw2n6eqYw6XueoZ+Onaq+2E6Ru1xIGKW6GVgoLE40UADrkg/s1UawOewRMObzb18Mu1XLF5+ipjzy9fTtTNuvvi9yZC0SCJWbvrIhKgAt30RnwQvDqGIOQRjJCxOIYQKWw2ruIGVsrnLI5am+RFx4mnsu8hoGZNrd3r7ukHebarYlnPvu3dz0J0H7o/8AjVrwfDunnjpW6b+oZk+at9dOMPoSW/tFh1n85pGAr7UxjWNDGiwGQXyxzi43OqKzWKKIiiIoiKIu/Ymx57uZYLdC7tr4AAc2Y8lUePmBzIFaZ544GF8hsPeQWbGFxsE0zDZmzsI0a7Rux75LEW8Z+qAB86RpnIx8DpUc39XV/MD0bN39R58veuq3fJHzK4b/ANoe0JF4ElW3j6R2yiID4EZcfvVujwqmYdot2jxcb/jwWJncdFansR2X2di1ww79xIW4jzKqSi5J159o37WetV7HZtuoEY0aLdpz9B2LpgFm3O9V/YwfKJNt2Y1ZjJPGMZ70Nwx4R5sHI/s6zMjuibTTbhZp6nN+1lqGZcFD7L3/ANowjhFw0idUmAlBHgS/ex8CK6pcLpZDcsseIy8svBahM8KRiu9mbQyk0SbOuT7s0R+YZtdJEOkYJPMerdDzmOrpc2EyN4H6h1Hf7yWYLJMjkUt7w7AuLKXsrhOEkZVgeJXX6yN1H3EdQK76aqjqGbcZ9R1rS9hYc1GV0LBFERREURFEQRXhAORXqsjZW+t3PaxwGQoIlEZ4MhnCqAGZs5ORzxgHXnXyrHI5aSqdCDZuo6j7sr/8PU9NNB0xbd4JBvmB1Dq43zTZuI4ngubBj7y8aeXIEjww3A2PEmuGjPSMdCexb8ZBgnirGjQ2PvmLjuSa6FSVYYIJBHgQcEVHkEZFWAODgCNCrH9lW0uKCS2J70D5XXPzchLLz8GEigdAq1O0cm3EOWSoeM03Q1TraOz79fG6eK6lFKqfapfcV5FEASIYuI4I5yN1HiBEP3zUZiTsmt7VZvhyL5ny24D7n7LLcwWzQSpJIoaU8JUtwNwgY64PVuXSqZinTiVrmNNm77XF/Lgt2Nuc97RY7IGtjqfYWm/2DHs62dInZhLhFDalQWaRxkaEHlyB11J0xsp62SvnBkFtnM20JAsO7rWGEh8swDs2tue0/nNVnvTPl0j+qOI/E5A/AN99fT/gyku+SoO75R25n7Ll+Lar6Kcf3HyH3UJX0BUpFERREURFEUnu7sOa8nWCEDiIyzNoqKMcTsfAZH3iuepqWU8Zkf8A5PALNjC82U/t3b0FtE9hs3PZtgXF19O4IGCq/Vi56Dnk9CS3HT00kzxUVOo+lu5vXz99W17w0bLUm1KLQs4YmdlRBlmIVR4knAH3kV45waC46BetFzZfWWx9nrbwRQJ7sSKg8+FQM/hXziaUyyOkO8k96kwLCyoLdvaPYbfLE4VruWNvMPI6AHy4ip9KuNVF0mG24Nae4A+V1xtNpVAb47I+SXtxbgYVJDwfqNh0HorAeldtFP09OyTeRn1jIrVK3ZcQoaupa017u70J2QsdoKZrMkcJ/wBpbnPvxMNca6r4cuqmNqaN2309Odl/g7kfX/I3sk/a7RR+9W7r2cijiEsMi8cEy+7InjpyIyMjzHQit9JVioYTazhkRwKxkj2TyUJXWtSKIiiIoiKIpTdy44ZuHo4x6jLD/uHrVO+L6MPgbUDVpseo/nzVo+Fqro6kwnRw8Rn5XVg7q3/Y3cL9OIK36rd05+Gc+lUKnk2JQfeaueJQdPSvZvtcdYz/AAuvf6yEN5IeSyYkHhro38QY+orZWR7Ex55rnwao6Wjbc5tyPZp4WXns12qi7QVAwImjZNORZcSrqNNFWTT7Vd1BDM1pc5hDTvsbKH+IJ6eXYDHguF8gRex3+HirirvVaVHb0T8d/ePnI7XhHPTgjSIgZ+0jeWSagsQdea3AD1V4wCPZpA7iSft9lHEVxKbWJTQDUAcgCQB8ANOg+6l87rX0TASQLE8Mu9JW0ZeKWRtfeI18u7/L8a+tfDlP0OHx8XfN3/iy+X41OZq2Q8DbuyXPU6opFERREURFF6ni8/8ATtmiHld368UvLMdvrwoeoL5Of2h0FRDP+Lq9v9kenN3Hs9OK6D/DZbeUj1LrmRRE4+yTZfb7Thz7sIMx/ZwF/jZD6VF4xN0VI637su/8ArfTtu5fSFUZd6+U9vzMl9cuujLcyMvxEzEfiK+iU7Q6nY06Fo8lHPNpLp59tdkrm02hHqk8QUnzx2iH4lWb9yojApC3pKd2rT+D4jxW6oF7OVY1YFyIoid903F9aS7Lk/SoGmsmPPiAJeEdcMMnH6x6CoisH6aZtU3Q2D+rcez0XTGdtuwUjg1LrnXtF4iiIoiKIso5ijK4+iQ33HJ/DNR+K07aijkjdw8s/suqjqHU87ZW6g+wnBix5t6AAD+38ahYPhWhjzftO6zbyssqj4zxKT6C1nUPW6zupGkbjlZpG+tIxcjyBYkgan7zU5FRU8WbGAHjbPv1Vbkq55BZzzbhfLu0XVsS4Md1bOOk8eeeimRUY6a+6zf+eVaMVZt0jx29xutuHO2ahvvcvoKqOrSvn+dy0krEavNI2B4tKzdfjzPrVdq3XmcT7svoWHlsVFGTkLDx+5J71IHYU+vdGhx9IdM5yV4cevPTnpXE6TYF3NcBxtzsn+px8DbrF9baA358eSjGbAJ8K2rv2hs7Q0SApJAJ59a+4UsfRQsYNwA7gvjkry97nHeSva3rWiiIoiKImDcHZIutoW0LDiTj4nB1BVAXIOeh4QD8a4sRnMNM941tYduX5W2Ft3rj3o2s11dzzsxYO7cGeiAkIo8AFxWykgEELYwNBn17/FeSO2nFR9vA8jBI1Z2PJUBYn4Aamt7nNaLuNgsQ0nRN+xfZftK41MQgXxmbhP7igsPUCoyfGaWLIO2jy9ch3La2ncVZm4uwbPZLMkl7C9xOVXBZUOhOFRSxY5LDXrpyqBr6meuALYyGtvxPaTbkumNjWZXVhVCrcvlDeb/XLr/iJf8AqtX0al/kM/tb5BRsn1lXNsLYJ2lsC3t5SYnAHZuUzgI5CMFyMho9M55NmqtUVIo8RfIzMbxfiMx2FdgbtxgFV/tn2VbSgyyIlwo6xN3sePA2D6LxVMwY3SyZElp5+vrZc7qdw0SbeWskT9nKjxuPoupU/cwzUox7XjaYQRyWktI1W/Yu0mtriG4XOYnDadQD3l9VyPWsZ4RNG6M7xZexus4FTXtL2cINo3AQYSQiVOgIdQxI8uLjHpXJhcpkpW31GR7PxZZzts5LFSC0ooiKIiiLwjOleEXFivQbK292Nw7i5toJ+0iVZI1b6ROqjmOEDn51XjjUUQ2C0lwyOmo13rmOEvc4naFkw2/suH07k/BY8fiWP5Vof8Qf0x+P4WxuDj9zvBbNp+za3WCZllmLiNyhPCQG4DwnhC5ODg4yOVcc+NTSsLC0AEW3+q6YsMijeHgm498Ew/5yRf0qf49Kh1Iqt9kWyNHBLIis7IC+MgEsveOAR1Y+lV6paC8nnfxv+VXIfizEmVDqcS/KCQ0ENyIPyi9r2ytrYE3Ol1zR7DnScvlAe0OJQ6Z/StI4VURXLAcOQQ/FxEZAzXS6rgMVx13txyGRzz0HorwMVpumL+lJaMiz5hmBe2QDbD6rm3M3uVs3hsYxBNIOJCIicA5wRHy1znH8udc1PBtva0ak6dZ0VYi+PK7pv0zGsLCdkGzr56kG452y4KrBX27TRYL0KfA15cJYrph2dO44khlYeKxsw+8DFYOmjabFwHaFkGOO5aJYmUlWUqw5hgQR8QdRWYcHC4KxII1XkMZdgijLHkB9/oMa56CjiGi50XoaSpqx2aIjxy30NseXzbtNJjqMW+QOXJnFckk238rYi7rFh/7fYFbWsIzuum3vdkQYIhuLxwB+mdbePPiEi4mx5FjWt0dbJq5rByBJ7zYdoCy+QbiV3N7TbhFKWcVrZof6GNS3POpbIJ6Z4ep8sahg8TjtTOc88z780MztwS/tTei8uMie6lcHmpchTz+guF6npXbFRQRfQwDsz79VrL3lRIK+VdOawsVdHss9pIfgsr1+/wC7DMx97wjkP1vBvpcjr71VxbCNm80Iy3jhzHLiN3Vp2Qyk5OWvdT2cm4vbi7vFxB8olMUR/wBr862GYf0fgPpfq+9lV4t0UDIYT82yLnhkMhz8uvQ2G7i4q3wMaCqyuhe0Rc99YxTKUmjSRT9F1DD7iKzZI+M3YSDyXhF0kbZ9kezptYhJbt/+Nsg/syZAHkuKloMcqo/qs7r9RbxutToGFJO8Psl2iO+ky3fCAo4mKPgclAkJUAdBx1K02OUujm7HiPDPwWp8DjvukLauxbm2OLiCSLoC6kA/Bvdb0NTMNRFMLxuB7fZXO5jm6hcAFblisuA+B+6vLhLFeFT4H7qXCWK8r1eL6T9mV8h2XacTKpEfDjiH0WZM+vDn1r5zWENqJBf9zvMqXjje5oIBTLJfwqMtJGB4lgPzNcxe0albGwSuNmtJ7CtEm2LYgjt4eX9Iv9tY9NH/AFDvWz9FUf8ATd/4n0VF/wCcsPg33p/frPaHFaejfwPcmXZKEQRKRgiNQR4EKARUHJ9Z618qrWltRID/AFHzXYXOOZx/j+wVqDGg3AzWDqiZzdhziRwubKM2+Va2nXI1jcDXUngOg863wvMcjXjcQe5b6Bj/ANTGWgmxG7mqjBr7QrymLZG/G0LaJYILgpGueFeCNsZYsdWQnmSefWuGbDqaZ5fIy5PM9XFbGzOaLBb5faHtVjk3knosa/gEArEYVRj/APMd59V7070vX15JNI0srF5HOWY8ycY6fAV2xxtjaGMFgFrc4uNypPYW9V5aDhglIT6jAOvorg8PpiueoooJ83tz46H31rJsrm6J/wBg+15ieG5slkwMlrca4HXs2z9/EKhqjAgM45Ldfr+F0MnvqE77F3+2Vc8IWVI3P0JlEZz4ZPdJ+DGomfDKyG92kjiM/wA+C3NkYU1pDGRkKhHiAKji5wWxe/J0+qv3Cm07iiPk6fVX7hTadxRVz7Ud+47NWtrYI10R3mwCIQRzPi5HJenM9AZvCsMdUESS32PP8cT2DlplkDchquT2lbs3gT5bZXFzjhBmhWWTTTWSMBuXivqPCtuF1kBd0MzG8jYdx+xXkrXWu0qpv84bz/e7n/nSf3qsn6WD/pt/8R6Lk6R/FC7wXhIAurkk8gJpMn04q8NLABfYb/4j0Xoe871ObN2bt2f9F8vIPVpJIwefJpGUHl0rkllw6L6tjuB8gVmBKVJXGxb6A/6dtZbbTJT5TLLJ/wAqM5PXrWhtRTy/yINrnsgDvKz2XD6nLhuttpBgfKNqXDEZBeZraNgRoyrl5GXqDlc1tZTOl/ZG0cgHHq3C/evC8N3lQO0N4bmbIaWVUIwYxLMykZPMSSMTzxqeldkdJFHmGi/Gzb+AC1OlcVy7M2hLbypPC3BIhyrYBxkFTowIOhPMVtliZKwseLgrBri03CY//uZtb/ez/wAqH/8AnXD/AKPRf9Pxd6rb+oeufaO/20p4nhluS0bjhdeziGR4ZWMEehrOPDKWN4exliOZ9V4Z3kWS1XetKb9hR4gTONcn72J/nXxjF3B1dMf9zvNfV8GBbQxDl5rv4RUcpO5Xj6Amll5daf8AMiD+km+9P7lWjoWr5j+tk5K49hbvWjwqzQq7ZYMWJfvKxRscROBlToMDyFOjZrYdy4zSwEk7DbnkPHJQftJ2FbxwxyRQRITJwuUjVSQUY94qNRlRz8a4cQbaMEcVZfhuOITOZsj6cshuI071XhgXBAAGmNBUNtHVXQi7dlIUfIfCvuUDw+JrhvA8l8ZeC1xBWVbViiiIoiKImn2Y7QWHaUHGcJJxRP4EOpUA56cXBUdisRkpXW1Gfd+LrdAbOUBtWwaCaWBucTshz9liM+owfWu2GUSxtkG8ArB4s4hbtk7curY5t55Ytc4ViFPxT3W9QawmpoZv5jQezPv1XrZHN0Kedj+2W9j0uI4px4j5pvUqCv8ACKiJsAgdnG4t8R6+K3NqTvCsPZ2+i7Qsbt7IPHPFE2FcKSGKMUIwSCCVIB8uVQsuHmkqI2zWLSfC+a6BIHNJavnOeQtxMxLFskknJJOpJJ1JPjV4aALAKPz2s19eWvuL+qPyr5o76ipRIm9G7Ww7PivLuEDtHwFHGwLEE4WNTw64J1GPhUvS1eIT2hidoOWnXqtTmsb8xShce1S3gyuzdnxRDo7qqeAyUiGvIfT6VJtwWWXOplJ5ZnxPotJqGj6QlDbW/W0brIluXCn6Efza/A8GCw8mJqTgw2lhzawX4nPz+y1OmeVAW1s0rrGmryMFHmzEKM+prsc8MaXHQC/csG3c4Jr9qt0G2g8S+5bxpAvwVAT8MMzDryqOwhhFMHHVxJ7z+FsnPzWShUmtCKIiiIoi8Y41ry9syvQLq/8AYG6lstpbiWIcYhTjILDLcALHQjrnmK/M9fi1RLWSvY7Jz3EabybK2QVM8bAxrzlbeVXrKNSCQOfPOn7WasYO4q8bFhqUhrvVcueDud7u6jx0zkEeNTYw+K981TP9fqsxl3fkL6p/+hx/0cX7o/u13KCsFnsAgfKIgf0dw+eWhkxc9PKYf41ovVyb+W3HYzeKgOP2WBP4ZrlrW7ULlKYLL0dazncd49VTtV9X9I9/DwSyL4McfA94fgRX134eqenw+M7wLHsy8rL5VjNP0FbI3nfvzWippRaKIiiIoi9BI1BII1BGhB8RTrXoNk6b6x/LLeDa0epYLDdgD3ZlUAOfAMvD/B1NRNCf08rqR27NvUd3Z6rolG00PCSqllzIoievYztUQ7RWNj3bhGjPhxe+pP7rL+3UPjcPSUu0NWm/2Pr2Lop3WdZKW8Oz/k9xcQdIpHQZ8AxCn1GDUnTS9LEyTiAVrcLPsvq+19xf1R+VfOXfUVJKk/bztbjuYLZTpEhdx04nIwD5hVz8Hq1/D8GzE6U7zbu/PkuSpdoFV9WBciKInD2c2SrJJtGfS3shxn7chBEca+eSD5Hh8ai8TkJaKZn1Py6hvPvmuiFv7juSre3byyPLIcvIxdj5sSx/E1IxsbG0MboBbuWlxubrTWaxRREURFEXVsqz7aeGH+kkVPRmAJ9ASfSovG6sUmHTzf0sd32sPFboG7UgC+jN4LnsraVhphCF+J7o/EivzVRx9JUNbz8s1a6GLpKhjefgM1Tm15+zglbwQ4+OMD8cVd4G7cjRzVurpeip3v4ApI3CtDLtKyjHW4jJ6aBwzfgDVlXzZfYtEUVEeC8dek0QdR9qNuBz6rJAP2aIpC5gWRGjYZVlKsPEEYI+414QCLFZxvdG8PbqDfuVD3Vu0bvG3vIxU/EHH8qq72lri07l9NjkbIwPboQD3pU3ot8SK45MMH4jl94P8NXn4Mq85KY/3DyP2VK+LKWz2TjfkezMe+ShqvqpyKIiiIoiKImLc7eBLZnhuE7W0uAEuI9ScdJEwdGU65H54I4a2lMwD4zZ7cwfseR95XW6J9sjotW9u7jWci4btYJV44JgNJEOvw4hkZHmD1rKjqxUNNxZwyI4H0XkkeyctFBV2LUt9jdtDLHMnvRurr8VYMPyrCRgkYWHQgjvWTTY3TT7W41N78pj1juoI51PxTgx/AD61HYOSKfo3ascR43+63zD5weK+jLY9xf1R+VUh31Fdq+Wd7Nqm6vLi4zkPIeH9Qd1P4VWvoVHB0EDI+A8dT4qNldtOJUTXStalN29hS3s6wRYGnE7t7saDm7HwH4nFc9VUsp49t3YOJ4BbGMLzZS+922oOyj2fY5+TQsWaQ87iTkZDjoNQPLHQCuWip5Ns1E/1u3f0jh6/wCVnI8AbLUqVJLQiiIoiKIiiJz9kuzTLtBZNeGBC5P2iDGoP7zn9ivnv/8ARcREGHCmGshHc3PzspCgju8u4Kx/aFeYjjiHN24j8F/8kfdXyjBorvdIdwt3/hXPA4byOkO4W7T+PNVDvzdcMATq7D7h3j+PDVxw5l5drguj4hm2KYM/qPgM/Oy7/wDJ92T2u0+2IPDbxM2enE3zag+jOf2am1Sl9LURQ28a8AiueXyeTif+rYGOTP2VVu0P9UKIpmiKq/aFsplvAyKW7dcgKCSWUYYADyCn1NQtdCelu0XurrgdW00lnm2wbZ8DmPuEgbXtzNEQoyR3lJ01HQfEZHTnWWF1Zoqpk3DUcjqurFaQ1lM6IDPUdY92SgDX2Nj2vaHNNwV8rIINivayXiKIiiIoiKImbdredY4ms7yM3Fm5zwZw8TZz2kLZ0OpyuQDryy3FH1VGXvE0J2ZBv3EcD6/i25klhsu0XVtHcdnjNxs2T5bb9Quk0f2ZI+ZPmo18Ma1hFiIa7o6kbDv/AFPUfXvWTob5szSeRgkHQjQjw8j4VJrQRZNG2pTPsm0lPvWsslsx6lWUTRnyAAZR8KjoGiKtkb/WA7tGR9V0H5mA8Fd2/wDtb5NsqaQe80QjTGhBcBAR8OIt6VVMOg6asa3de/dn+F1SGzSV80cqvijdU2bH3JkaP5TeuLO159pJ77+UcfvMSOWR8A1Rs2ItDujhG2/gNB1nT3uW5sO92QWW296Y1gNjs5Ghtj+lkbHa3HLVyPdX7I5jwHdpBROMnT1Ju/cNzer1/wAo+UAbLEpVJLQiiIoiKIiiIJry9l6rw9lOxvk1oHkUpLcEOeIY7vKNM4xnGvCdcua+FfG36ytrTMGExgWbbPLeSNRfmFMUT4wzZBz3qF3rvu2uXI91e4vwXOf4i1cGHQ9FTtG859/4svoWGwdDTNB1Off+LKqd97zjn4ByjGPU6n+Q9KtOHx7Me1xVXx+o6Sp2Bo0eJzP2V2f5POxBFYPdEd64kOD9iMlAP3u0/Cu9QStWiLCaJXVkYAqwIIPUEYIoirvaW+dxag2fADNDhGlkPFxrjuSBQBksnCSc4DcQwcVxVVWYjsgZqcwvCG1beke/K9rDXxyHilXbu1Z2jg2kHZ57Kf5wFiA0chGDw+6gJBiPCBowzmpz4aqW1IkppbXcNbe+vs5rnx6gFI9rovoPmPd+3LJbN4bdBIJYdYLhRNEfJtSvkVORjppVVr6V1NO6Nw3q14RWCqpWu3jI9mh7R43Ve7esuzlJHuvkjyPUfz9T4VevhTEumh/TPPzM05j8Kn/EmH9BP0zR8r/A7+/XvUbVuVaRREURFERREURdFhfSwOJYZHjccmQlT8NOY8joawkjZI3ZeARzWTXFuibDv4JwF2jZ29307QDsZfjxp+QC1G/6YYjemkLOWo7j+Vu6YH6goLYknFBeW5xmSESLn68Ldpp/+oz11zi0kcg3G3Y7Lz2V5GciFZHtp2wgNhasONFInmQHHEvuKuRqMjtRnpUFgcDiJZRkdAfH0W6dwFgUqLvxDD/qOzbWAj3ZJc3DjXIIZsEHn1PTwqSOGySfz5nO5DIdy1dMB9ISvtbas9zIZbiRpXPVunkoGijyAAqQhgjhbsRiwWpzy7VcdbVgiiIoiKIiiIoiZ/Z3u58tu1VhmKLDy6ZB17sZ/WIPorVDYxV9HF0TdXeX5070J2Rca7l9HdiDiPGRzbz8qqO1q5bRFcth3DM+iXNrboQTuSF7Jz1UafEryNcs9FDI25GfEKToccrqeXYBu3+k7hy39xsqP297Kb6O4ReJJlnmCCRdDliSWZDqMAMxwTgA61t6PYAG5aRVtneTfMk/5X0rsuxSCGOCMYSNFRR5KAB66V4ti6qIiiKvvapsfSO9Ue4BHN+oSSjn9VmI+EhJ5Vx1sO3HcahTWB1nQVGw7R2Xbu9O1JmybtI3IlHFDIpjmX6yMMN6jRhjqKjaOpdTTNladFa8RoxV07ot+7r95L3ZVq6GbY8h4pImM1k2R84hHE0a9O8vfAH0g3hVzx6lFdTNrYdd/l+O5UrBK39FUmOTJpyPLn2eV1y7y2NvGhtH4ri+kwI4YTkQtnQuwzxPz7g6E5wCGrkwPBp43Cre7YA3nT8jju4XK6saxqOpb+njbdvHf2cPNIV9ZyQyPDMvBIhw65BwcA4ypIPMcqvVJVR1Me2w8j1qpyRujNnBaK6VrRREURFERREURFEW22uWjYOvMZ0PIggqVOOhBIPkaxewPGyVk02Kmt+tsC6vZpVOUGI4z04UULkeRIZv2q5MPg6Cna066nrPuyzmdtOUBXatSKIiiIoiKIiiIoi22ts8rrHEpeRzwoo5knp4D4nQDJOlaaidkEZkfoPdl6Avo7cXdpNn2oTRpD3nb6zkYOPsjGB5DxNUapnfUSlztT4cl61wA6U/9o+6YHBxwjVjqa0C177ke14b0Y+o5lZCUqo4tc/lXmzd2SzExjiHSZ377KI2aqz3bSrrFbZRM9ZmGJGH6i4jyOskoPKsHuJyK300TGjbbvTHWC6kURFEWu5t1kRo3UMjqVZSMhgRggjqCCRRFTU27UkU80DuqRwAOZ5SAOybi4HOuWY8LLjqyHkCKizh0ss+xENVcafHYW0ofMfnGVt5tv8AU9dlHbWEu0+xj2bDIyWQPDdOeB2IHGEQ6cOoHCvvDu54Rk1fMPgjwqHYqX/Vb5de/wC+63FUysqHVkzpWttfPL33rZuqUSxZ7NeCdcresc9supwVP0Ijg54QCCNToTUR8UvrQRY/w91vfvdkpf4djo3y2lHz7gdP88Acu2yWN5LZCoYaSD3fMeB8ueD0PrXB8KmtE5/Ti7P3XyHLP+rh45KT+KRSCEOlNpP221535ewlpTn/AM9PKvpEcge3aH56iqERZe1mvEURFERREURFEWUUbMwVQWZiAqgZJJOAABqSTpivCQBc6L0C+QXs0TIxR1KspIZWBBBGhBB1BHgaNcHC4NwhFsisK9XiKIiiIoiKIiiIA6dToPjyArXLKyJhe82A1XoFzZXf7J9zUgQ3U2DOcqcHIjXPujxY4BLeg65pNZiZrTtN+ncPuefscTjG5kw2mn5BqeJG739wrFDfTI0GiiuK37R2rYHX/iuGQ+ke/fchsjTm7c/Lyr0WOe4Lx2035R9bteSjdt3DKEghx20h4EJGeE4JaQjPuooLYyMnAzlhTaIG0d6dE17xE3RupUts6xSCJIoxhUGBk5J6lmJ1Zickk6kkk1oUpoumiIoiKIiiJb343Uiv4VDqGkiPFESSudQWjZl1VHCgEjONCASorfTVMlO/bjNivHNDhYqr7vacrFV4fk4hbCQoOAQsDyAH0gfpa555wartZUTyTF0pN19AwympW04MIuHDMnU8QfTRT2xdlNe3Ud/bSC3uI2VbwYysyEHvBeXE3CAynTkeYGbLQYx0tG6nmbtW05H01Phocqji2GikqA6M5H3ZcntH9nvZA3VoCUGssepK/bX7PiPo9NNFncBr4o2ClcA3gdL33HnwO/TXWCxBskzzM4lx33VVXNvnvL735/48asckZvts13jj+eB7DlpHRyWyOi4wfQjmD0ryOQP01Go3jr99WS6F7WxeIoiKIiiIoild0v8AX7P/AImH/rJXNWf8vJ/a7yK2RfWFt31/9wvf+Il/6jVjQ/8ALR/2jySX6yoWuta0URFERREUReqCSAASScAAZJPgAOZrTPURwMMkpsAhIAucgrC3V3VEOJZwGl+ivMR/2t59OnUn5vjOOPrnbDMoxu48z6Kq4lipm/hwmzd54/jl38BZe6+y5WPa8RROnUOfh1Hnz8DUfQteDtg2Hn74ru+H6KZx6RxtHw4n3v7OKZFl1JcYcaBfDzHiPP8AI6CXGeQ7VYZLxnpH6/tH3WjaF6lvE80pxgZOmT4AADUsTgADUkgCvcj1BYAOj5vd4LVu7YvrczgiaUaIf9inNYhjTi5Fzk5brhVA1OdcruhiEbbb1N1ityKIiiIoiKIiiJJ3+3RM4NzbKBcD31GB2ygYxrp2g04WPMDB0wV5qmnErefvJSWG4i+kf/sOo+45+e/davNi7Tkt3WWE8JGhBB111VwdeY1B1BHQioNr5IZL6EK7SQQVcGyc2nMH7jn7KubYG24rqMPGRnA40zqh8D5aHB61PwztlbdqodbRSUkmw8ZbjuPveNyQd+fZlxlp7EKrc2g5Bj4xnkp+ycDzHI2zDcc2AI6jTc719dVCz0gd8zNVUN/YkMUkVkkU4IIwynwIP5GrI5jJQHtPUR7sRy+6jw50Zse5cDQOM5BIAyWAyAPE/VGo56ajWtTp+iymsP8AduPoeR7CV0NIf9PcsAa6F6ii8RREURSO7c6x3lrI5ColxEzMeQAlUknyABNaKppdA9rdS0+RWyM2cFs3ruEkvbqSNgyPPIysORBckEeWKxo2llOxrhYho8kkN3FRVdK1ooiKIiiKQ2PsWa5PzS93OC7aKPX6R8h64qDxLH6ajGyDtO4D7n2Vy1VbDTD+Ic+G/wDHarD3d3ZitsFQZJToXI1+CD6I8hqepOlfPq/E6iuftSnLcNwVWrMQmrHbAybuaPvxPsBWFsPdk6PONOif3v7Pv8KxgpCfmk7vVTWF/D5ylqh1N9fTv4Jg2ptKK2jMkrBVGg8SeiqBzNd0kjIm7TsgrtS0slQ8RxDPyHoqp2pvnO1wLkEIsYPAraqF5njwRnOAT8BjlUOa6Uy7TeqyuAwSlbSmOXrLuBG8X0AT3sG3lumS8uVaNcAwwNzB6zSdeLoqnHCNT3mwk7tkgZW5KhspxG9xvtG5z5dW72Ez14tqKIiiIoiKIiiIoiKIkTfbcntC9zaDEp1ki0Al8WXosn4NjXBPEOSqpRMLjX3qpfDMVfSHYdmzhw5j0SBszaMkMgkiZkdTggggg9UdG1HmpGR5GoUGSB/Aq5EQVsO5zT77D7Ks7dvfeGfEc2IpTpqe4x+yTyPkfQmpenrmSZOyPgqlX4HLT3fF8zfEdfqO2y6969z7a+X51eGQDCyrow8j9Zeeh8TjFTtFiM1IfkNxvG78FV2WFsgzUFuJuebJJHYiR5GwGXlwKTwkA6ji948x7vPFdVfiQq3gjIAZDz9OxRs1M9gyFwufb/s5sbklwhgkPN4cKDz95CCh1OpwCfGtdPWTU/8ALdlw3d3pZamzuGRzVe7Z9lt9Ecw8Fyv2SI29Uc4+5j8KmoMcacpW25j0/wAraJGHkk6+sZYTiaKSI8vnEZPuLDB9KkY8QppNHjty87LYGk6ZrnBrsBBzC8RXq8RREE14TYXK9WHajxz8NfyrT+oi3G/Vn5XXuyVJ7t7Ka8uEtlZY2fPCz8iQpbhwOpx1xXNWVkkMLpGR3txNvU+S2xRte4BxspXbe6iR2MdyrOzrM0VwrcgSAyMFA7o0KniJ1PPpUJgmKHE3ubUDqbu55b+2+hUri+Gige0MNwQDfz98LKY9lME0rvEFbsSR85wngRuWC3LLd0Y8QPjWn4ooWSbErSA4ZEcRuNuX35Kp1+FOrS1zMiMieX43davPZWxooBlRl+rHn6eFVyKnZHmNeKlKDCoKMXaLu/qOvZwXBvHvbBa5XPaS9I16frnkvTz8qwnq2RZangrNQYTNV/No3iftx8uaqrbu2ZLiQyzN5KByUE6Ko89PM6VCySSTvz7lc4KeCihs3IDUnfzKbdx9y2LLdXicIBDQwtzzzEso8eqofd5nvYCy1JRiL5nfV5Kp4ri7qkmOPJnievly7+VkV3KERREURFERREURFERREURFESxvbudFd/OIeyuAMBxqHA5JIv0h4EYYdDjIOmaBkws7vXbRV8tI/aYct43H881Ve0bCa3fsriMxseWdVfzRxow8tCOoFQc9K+HXTirtQ4nDVj5DZ3A6/n3dTmwt8poMRSFpIjodcug68DEj4YJ0yMEYrfTVro8n5jxXJiODRVHzR/K/wPX6jxVm7H23bXA+ZkUkD3fdYfsnXHnyqWinjk+kqpVNDPTH+K23Pd3rtkgVuY9RW8PIUbJTRyajPiud7M9DmtolG9cT6Bw+k3XPNCQDxDQc+orLbaVzmnlb+0qiZ7SGUl2iTLEt7oB1Jb051VzWTMkc6N5FydCQvr0OG04gZHIxpLWgXIG4Kw9zdxNnT2cck1sjMS+oLKSBIy68LDPKp6irqowgmV2f+48etU/GYIo6tzGNAAtlbiAVlvPuDs2GNXjtlB48HLO30WPJmI6V5W19WGC0rtf6jwPNU7H5XwU7XRHZO1bLqPolXaO79uIJhHDGrGNsEIM54dMHnzArhgrpf1Eb5XkgOacyToeaqsGIVBmYXvJFxlc21Vd7M2Pc3GOwgllzplEZgOmrAYHxJr6xLPFD9bgO0K7iNx0CZbDca+hkjlke3tWRlde2mXOVYMCEj4mOoGlQ9Xj2HsaWOde4Iy/Nl202G1UpvGwnsy7043N/Cbm4SKFbmK54cxMCoLhg4OMZID8RxpkNXzqGtdT1JfTnXTdqr1Jh3T0Ubas7JZv1y/xbjotW3dqrAFW9uezKYMdnZheJCCCuQPm4sHBHEWPhUxSYRiFe8SSGwve/vXxUPNiWH0bDFTR7RIttHu6+7ZXTd+0mW5hXsB2OVAkOctxY7wU/RHgeZGOVR+LumpJ3U+lt/EbiF1YJhlPPEKh52uW4dfE+HWly0t5ZpOyhR5ZDqQuuM5PE7HuoDg6sRk8snSomGnkmOXep+rxCCkb85z3Aa93+ArO3S3Hjtys0+JbgcuqRf1YI1bGnGdeeOEEipuCmZCMteKpNfiUtY75sm7m7vyeab66FHooiKIiiIoiKIiiIoiKIiiIoiKIue/sYpkMUyLIjc1YZH49fOi9BINwq4237NpUYvZuJEP8AspSQy+SS68XkH11OXqPmoGPzZl5KeoseliymG0OO/wDPbnzSdMHikCSo8Mo5K44W0xqhGjgZHeQkedRktPJCbkdqs9LX09W2zD1tOvd/kJj2Vvvdw4DMJlHSTU+jjX1Oa2x18rNc1y1OCUs2YGyeWndp3WTXs72iWzD55XiPw7RfQqOL+Gu+PEY3fVkoOf4dqGH+EQ4dx8cvFdm8O8Nu9lcmGZGYxMqhWHECw4AccxqR0rc+ojMZLTuXFBh87ahjZWEAuG7LXjoqjqur6Arj3DiK2EAPUM370jsPzqw0YtA1UDGnB1dIRyHcAFlvkmbcHwcH8CP51jWj+GOtUz4kZtUd+DgfMfdI7DIweVRaoYNswou73hjChbrajEgaxQI7Hw4WKBY1YYwQc4qwwYFiFW0SE/K7PW2vcfBfdIcdoI4mvigFyAbnmN17nyKgpd77CP8AQ2csx+tcS8GvnHCMMPi1S9P8HxjOV9/H08lzz/FFU/Jlm9Q9b+CltkbwNfW0rCOKGa0kWWMQpwjs2IU6ZOSrKrFj0xXB8RYQyjjY+HQefvyXTgOIumqHRzm4eLZn3zHaoDfvY7S3yvaxtJ8rQTqkYLEMe7ICByw4JJOg4udWLCsXh/RNdK6xGVt/LLw7FAV1G+GodHwPs/dNe5fsruQC15J2KNzijIZz8ZBlU8+HiOORBqBxiaDEJWv2LbOV956+rO2e9dtBWVFHG5kbvq8OpWxsvZcNvGIoI1jQa4HU9SxOrE9Sck1wgACwWhzi43cbldlerxFERREURFERREURFERREURFERREURFERRFz31jFMhjmjSRDzV1DD7jRBlmk3afs0gbJtpZID9VvnU+5jxj4BwB4VyS0UT91upS1NjVVDltbQ55+OvmljaG420IieGNJ16GJwrcuZSXhA+AZuYrjfhrv2uUxF8SRn+Ywjqz9Ev31nNGQJYJ0wcktC/CABxZ4wpTTAzg6Vzmjmb+1SDcYo5LAP77jnvC5hexZx2iZ8OIZ+6tBhkbq09y7o6qCT6Hg9RCvHc/AsrYZB+aU/eM/zqfphaFo5KhYo69ZL/cfDJeb3Y+TNkgYKn+ID+dYVg/hdyq+PtvQu5EearuTaEK6NLGNcauo18OflUWGOdkAqIylnf8AQwnqBVd7U2HcS3Uwt7eeUF8gpE5HeAbVguBq3WvpGFYpBFQxtmdZwFrWN8iQNx3WV6oYJv07A9tiBbPlkpzZHsm2lMfnEjt18ZHDH0WPi/Eis5viGJv8tpPXkPuV3NpjvKsHdb2Tw2xZpbiaVnRo3CEwqVbGV7hL9B9MfCoOuxOWrbsPADeFl0xM6I7TTnxT1s3ZkFuvBBFHEvMhFC5PicDU+ZqOAstjnFxuTcrrovEURFERREURFERREURFERREURFERREURFERREURFERREURFES9vh+hk+C//ADFFiVUW8nuJ/Wf9j0Xo0WG7n0/T/ur0LJuquPdj9FF+oPyovSp6vFiiiIoiKIiiIoiKIiiIoiKIiiIoiKIv/9k="/>
          <p:cNvSpPr>
            <a:spLocks noChangeAspect="1" noChangeArrowheads="1"/>
          </p:cNvSpPr>
          <p:nvPr/>
        </p:nvSpPr>
        <p:spPr bwMode="auto">
          <a:xfrm>
            <a:off x="0" y="-1041400"/>
            <a:ext cx="2143125" cy="2143125"/>
          </a:xfrm>
          <a:prstGeom prst="rect">
            <a:avLst/>
          </a:prstGeom>
          <a:noFill/>
        </p:spPr>
        <p:txBody>
          <a:bodyPr vert="horz" wrap="square" lIns="91440" tIns="45720" rIns="91440" bIns="45720" numCol="1" anchor="t" anchorCtr="0" compatLnSpc="1">
            <a:prstTxWarp prst="textNoShape">
              <a:avLst/>
            </a:prstTxWarp>
          </a:bodyPr>
          <a:lstStyle/>
          <a:p>
            <a:endParaRPr lang="en-GB"/>
          </a:p>
        </p:txBody>
      </p:sp>
      <p:sp>
        <p:nvSpPr>
          <p:cNvPr id="7" name="TextBox 6"/>
          <p:cNvSpPr txBox="1"/>
          <p:nvPr/>
        </p:nvSpPr>
        <p:spPr>
          <a:xfrm>
            <a:off x="0" y="0"/>
            <a:ext cx="9144000" cy="6309420"/>
          </a:xfrm>
          <a:prstGeom prst="rect">
            <a:avLst/>
          </a:prstGeom>
          <a:noFill/>
        </p:spPr>
        <p:txBody>
          <a:bodyPr wrap="square" rtlCol="0">
            <a:spAutoFit/>
          </a:bodyPr>
          <a:lstStyle/>
          <a:p>
            <a:pPr algn="ctr"/>
            <a:r>
              <a:rPr lang="en-GB" sz="3200" b="1" dirty="0" smtClean="0">
                <a:solidFill>
                  <a:srgbClr val="002060"/>
                </a:solidFill>
                <a:effectLst>
                  <a:outerShdw blurRad="38100" dist="38100" dir="2700000" algn="tl">
                    <a:srgbClr val="000000">
                      <a:alpha val="43137"/>
                    </a:srgbClr>
                  </a:outerShdw>
                </a:effectLst>
                <a:latin typeface="Candara" pitchFamily="34" charset="0"/>
              </a:rPr>
              <a:t>CONTROLLED ASSESSMENT:</a:t>
            </a:r>
          </a:p>
          <a:p>
            <a:pPr lvl="0" algn="ctr"/>
            <a:r>
              <a:rPr kumimoji="0" lang="en-GB" sz="3200" b="1" i="1" u="none" strike="noStrike" cap="none" normalizeH="0" dirty="0" smtClean="0">
                <a:ln>
                  <a:noFill/>
                </a:ln>
                <a:solidFill>
                  <a:srgbClr val="002060"/>
                </a:solidFill>
                <a:effectLst>
                  <a:outerShdw blurRad="38100" dist="38100" dir="2700000" algn="tl">
                    <a:srgbClr val="000000">
                      <a:alpha val="43137"/>
                    </a:srgbClr>
                  </a:outerShdw>
                </a:effectLst>
                <a:latin typeface="Candara" pitchFamily="34" charset="0"/>
                <a:cs typeface="Arial" charset="0"/>
              </a:rPr>
              <a:t>Cold War Relations 1941-1965</a:t>
            </a:r>
          </a:p>
          <a:p>
            <a:pPr lvl="0" algn="ctr"/>
            <a:endParaRPr lang="en-GB" sz="3200" b="1" i="1" dirty="0" smtClean="0">
              <a:solidFill>
                <a:srgbClr val="002060"/>
              </a:solidFill>
              <a:effectLst>
                <a:outerShdw blurRad="38100" dist="38100" dir="2700000" algn="tl">
                  <a:srgbClr val="000000">
                    <a:alpha val="43137"/>
                  </a:srgbClr>
                </a:outerShdw>
              </a:effectLst>
              <a:latin typeface="Candara" pitchFamily="34" charset="0"/>
              <a:cs typeface="Arial" charset="0"/>
            </a:endParaRPr>
          </a:p>
          <a:p>
            <a:pPr algn="ctr"/>
            <a:endParaRPr lang="en-GB" sz="4400" b="1" dirty="0" smtClean="0">
              <a:solidFill>
                <a:srgbClr val="002060"/>
              </a:solidFill>
              <a:effectLst>
                <a:outerShdw blurRad="38100" dist="38100" dir="2700000" algn="tl">
                  <a:srgbClr val="000000">
                    <a:alpha val="43137"/>
                  </a:srgbClr>
                </a:outerShdw>
              </a:effectLst>
            </a:endParaRPr>
          </a:p>
          <a:p>
            <a:pPr algn="ctr"/>
            <a:endParaRPr kumimoji="0" lang="en-GB" sz="4400" b="1" i="1" u="sng" strike="noStrike" cap="none" normalizeH="0" baseline="0" dirty="0" smtClean="0">
              <a:ln>
                <a:noFill/>
              </a:ln>
              <a:solidFill>
                <a:srgbClr val="002060"/>
              </a:solidFill>
              <a:effectLst>
                <a:outerShdw blurRad="38100" dist="38100" dir="2700000" algn="tl">
                  <a:srgbClr val="000000">
                    <a:alpha val="43137"/>
                  </a:srgbClr>
                </a:outerShdw>
              </a:effectLst>
              <a:latin typeface="Candara" pitchFamily="34" charset="0"/>
              <a:cs typeface="Arial" charset="0"/>
            </a:endParaRPr>
          </a:p>
          <a:p>
            <a:pPr algn="ctr"/>
            <a:endParaRPr lang="en-GB" sz="4400" b="1" i="1" u="sng" dirty="0" smtClean="0">
              <a:solidFill>
                <a:srgbClr val="002060"/>
              </a:solidFill>
              <a:effectLst>
                <a:outerShdw blurRad="38100" dist="38100" dir="2700000" algn="tl">
                  <a:srgbClr val="000000">
                    <a:alpha val="43137"/>
                  </a:srgbClr>
                </a:outerShdw>
              </a:effectLst>
              <a:latin typeface="Candara" pitchFamily="34" charset="0"/>
              <a:cs typeface="Arial" charset="0"/>
            </a:endParaRPr>
          </a:p>
          <a:p>
            <a:pPr algn="ctr"/>
            <a:endParaRPr kumimoji="0" lang="en-GB" sz="4400" b="1" i="1" u="sng" strike="noStrike" cap="none" normalizeH="0" baseline="0" dirty="0" smtClean="0">
              <a:ln>
                <a:noFill/>
              </a:ln>
              <a:solidFill>
                <a:srgbClr val="002060"/>
              </a:solidFill>
              <a:effectLst>
                <a:outerShdw blurRad="38100" dist="38100" dir="2700000" algn="tl">
                  <a:srgbClr val="000000">
                    <a:alpha val="43137"/>
                  </a:srgbClr>
                </a:outerShdw>
              </a:effectLst>
              <a:latin typeface="Candara" pitchFamily="34" charset="0"/>
              <a:cs typeface="Arial" charset="0"/>
            </a:endParaRPr>
          </a:p>
          <a:p>
            <a:pPr algn="ctr"/>
            <a:endParaRPr lang="en-GB" sz="4400" b="1" i="1" u="sng" dirty="0" smtClean="0">
              <a:solidFill>
                <a:srgbClr val="002060"/>
              </a:solidFill>
              <a:effectLst>
                <a:outerShdw blurRad="38100" dist="38100" dir="2700000" algn="tl">
                  <a:srgbClr val="000000">
                    <a:alpha val="43137"/>
                  </a:srgbClr>
                </a:outerShdw>
              </a:effectLst>
              <a:latin typeface="Candara" pitchFamily="34" charset="0"/>
              <a:cs typeface="Arial" charset="0"/>
            </a:endParaRPr>
          </a:p>
          <a:p>
            <a:pPr algn="ctr"/>
            <a:endParaRPr kumimoji="0" lang="en-GB" sz="4400" b="1" i="1" u="sng" strike="noStrike" cap="none" normalizeH="0" baseline="0" dirty="0" smtClean="0">
              <a:ln>
                <a:noFill/>
              </a:ln>
              <a:solidFill>
                <a:srgbClr val="002060"/>
              </a:solidFill>
              <a:effectLst>
                <a:outerShdw blurRad="38100" dist="38100" dir="2700000" algn="tl">
                  <a:srgbClr val="000000">
                    <a:alpha val="43137"/>
                  </a:srgbClr>
                </a:outerShdw>
              </a:effectLst>
              <a:latin typeface="Candara" pitchFamily="34" charset="0"/>
              <a:cs typeface="Arial" charset="0"/>
            </a:endParaRPr>
          </a:p>
          <a:p>
            <a:pPr algn="ctr"/>
            <a:r>
              <a:rPr kumimoji="0" lang="en-GB" sz="4000" b="1" i="1" u="sng" strike="noStrike" cap="none" normalizeH="0" baseline="0" dirty="0" smtClean="0">
                <a:ln>
                  <a:noFill/>
                </a:ln>
                <a:solidFill>
                  <a:schemeClr val="bg1"/>
                </a:solidFill>
                <a:effectLst>
                  <a:outerShdw blurRad="38100" dist="38100" dir="2700000" algn="tl">
                    <a:srgbClr val="000000">
                      <a:alpha val="43137"/>
                    </a:srgbClr>
                  </a:outerShdw>
                </a:effectLst>
                <a:latin typeface="Candara" pitchFamily="34" charset="0"/>
                <a:cs typeface="Arial" charset="0"/>
              </a:rPr>
              <a:t>What</a:t>
            </a:r>
            <a:r>
              <a:rPr kumimoji="0" lang="en-GB" sz="4000" b="1" i="1" u="sng" strike="noStrike" cap="none" normalizeH="0" baseline="0" dirty="0" smtClean="0">
                <a:ln>
                  <a:noFill/>
                </a:ln>
                <a:solidFill>
                  <a:srgbClr val="002060"/>
                </a:solidFill>
                <a:effectLst>
                  <a:outerShdw blurRad="38100" dist="38100" dir="2700000" algn="tl">
                    <a:srgbClr val="000000">
                      <a:alpha val="43137"/>
                    </a:srgbClr>
                  </a:outerShdw>
                </a:effectLst>
                <a:latin typeface="Candara" pitchFamily="34" charset="0"/>
                <a:cs typeface="Arial" charset="0"/>
              </a:rPr>
              <a:t> </a:t>
            </a:r>
            <a:r>
              <a:rPr kumimoji="0" lang="en-GB" sz="4000" b="1" i="1" u="sng" strike="noStrike" cap="none" normalizeH="0" baseline="0" dirty="0" smtClean="0">
                <a:ln>
                  <a:noFill/>
                </a:ln>
                <a:solidFill>
                  <a:srgbClr val="002060"/>
                </a:solidFill>
                <a:effectLst>
                  <a:outerShdw blurRad="38100" dist="38100" dir="2700000" algn="tl">
                    <a:srgbClr val="000000">
                      <a:alpha val="43137"/>
                    </a:srgbClr>
                  </a:outerShdw>
                </a:effectLst>
                <a:latin typeface="Candara" pitchFamily="34" charset="0"/>
                <a:cs typeface="Arial" charset="0"/>
              </a:rPr>
              <a:t>caused the Cold War?</a:t>
            </a:r>
            <a:endParaRPr lang="en-GB" sz="3600" b="1" i="1" dirty="0" smtClean="0">
              <a:solidFill>
                <a:schemeClr val="bg1"/>
              </a:solidFill>
              <a:effectLst>
                <a:outerShdw blurRad="38100" dist="38100" dir="2700000" algn="tl">
                  <a:srgbClr val="000000">
                    <a:alpha val="43137"/>
                  </a:srgbClr>
                </a:outerShdw>
              </a:effectLst>
              <a:latin typeface="Candara"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0" y="0"/>
            <a:ext cx="9144000" cy="242646"/>
          </a:xfrm>
        </p:spPr>
        <p:txBody>
          <a:bodyPr/>
          <a:lstStyle/>
          <a:p>
            <a:r>
              <a:rPr lang="en-GB" sz="1000" b="1" dirty="0" smtClean="0"/>
              <a:t>WHAT CAUSED THE COLD WAR?</a:t>
            </a:r>
            <a:endParaRPr lang="en-GB" sz="1000" b="1" dirty="0"/>
          </a:p>
        </p:txBody>
      </p:sp>
      <p:graphicFrame>
        <p:nvGraphicFramePr>
          <p:cNvPr id="6" name="Table 5"/>
          <p:cNvGraphicFramePr>
            <a:graphicFrameLocks noGrp="1"/>
          </p:cNvGraphicFramePr>
          <p:nvPr/>
        </p:nvGraphicFramePr>
        <p:xfrm>
          <a:off x="0" y="1412776"/>
          <a:ext cx="9144000" cy="5056745"/>
        </p:xfrm>
        <a:graphic>
          <a:graphicData uri="http://schemas.openxmlformats.org/drawingml/2006/table">
            <a:tbl>
              <a:tblPr firstRow="1" bandRow="1">
                <a:tableStyleId>{5C22544A-7EE6-4342-B048-85BDC9FD1C3A}</a:tableStyleId>
              </a:tblPr>
              <a:tblGrid>
                <a:gridCol w="9144000"/>
              </a:tblGrid>
              <a:tr h="5056745">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b="1" dirty="0" smtClean="0">
                          <a:solidFill>
                            <a:schemeClr val="tx1"/>
                          </a:solidFill>
                        </a:rPr>
                        <a:t>DIAGRAM EXPLAINING WHAT SIGNIFICANCE</a:t>
                      </a:r>
                      <a:r>
                        <a:rPr lang="en-GB" sz="1800" b="1" baseline="0" dirty="0" smtClean="0">
                          <a:solidFill>
                            <a:schemeClr val="tx1"/>
                          </a:solidFill>
                        </a:rPr>
                        <a:t> EACH CAUSE PLAYS AGAINST EACH </a:t>
                      </a:r>
                      <a:r>
                        <a:rPr lang="en-GB" sz="1800" b="1" baseline="0" dirty="0" smtClean="0">
                          <a:solidFill>
                            <a:schemeClr val="tx1"/>
                          </a:solidFill>
                        </a:rPr>
                        <a:t>OTHER</a:t>
                      </a:r>
                    </a:p>
                    <a:p>
                      <a:pPr marL="0" marR="0" indent="0" algn="ctr" defTabSz="914400" rtl="0" eaLnBrk="1" fontAlgn="auto" latinLnBrk="0" hangingPunct="1">
                        <a:lnSpc>
                          <a:spcPct val="100000"/>
                        </a:lnSpc>
                        <a:spcBef>
                          <a:spcPts val="0"/>
                        </a:spcBef>
                        <a:spcAft>
                          <a:spcPts val="0"/>
                        </a:spcAft>
                        <a:buClrTx/>
                        <a:buSzTx/>
                        <a:buFontTx/>
                        <a:buNone/>
                        <a:tabLst/>
                        <a:defRPr/>
                      </a:pPr>
                      <a:r>
                        <a:rPr lang="en-GB" sz="1800" b="1" baseline="0" dirty="0" smtClean="0">
                          <a:solidFill>
                            <a:schemeClr val="tx1"/>
                          </a:solidFill>
                        </a:rPr>
                        <a:t>SUGGESTIONS INCLUDE:</a:t>
                      </a:r>
                      <a:endParaRPr lang="en-GB" sz="1800" b="1" dirty="0" smtClean="0">
                        <a:solidFill>
                          <a:schemeClr val="tx1"/>
                        </a:solidFill>
                      </a:endParaRPr>
                    </a:p>
                  </a:txBody>
                  <a:tcPr marL="121920" marR="12192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11" name="Rectangle 10"/>
          <p:cNvSpPr/>
          <p:nvPr/>
        </p:nvSpPr>
        <p:spPr>
          <a:xfrm>
            <a:off x="539552" y="188640"/>
            <a:ext cx="7968885" cy="523220"/>
          </a:xfrm>
          <a:prstGeom prst="rect">
            <a:avLst/>
          </a:prstGeom>
          <a:noFill/>
        </p:spPr>
        <p:txBody>
          <a:bodyPr wrap="square" lIns="91440" tIns="45720" rIns="91440" bIns="45720">
            <a:spAutoFit/>
          </a:bodyPr>
          <a:lstStyle/>
          <a:p>
            <a:pPr algn="ctr">
              <a:spcAft>
                <a:spcPts val="0"/>
              </a:spcAft>
            </a:pPr>
            <a:r>
              <a:rPr lang="en-GB" sz="2800" b="1" dirty="0" smtClean="0">
                <a:effectLst>
                  <a:outerShdw blurRad="38100" dist="38100" dir="2700000" algn="tl">
                    <a:srgbClr val="000000">
                      <a:alpha val="43137"/>
                    </a:srgbClr>
                  </a:outerShdw>
                </a:effectLst>
              </a:rPr>
              <a:t>IX – What caused the Cold War?</a:t>
            </a:r>
            <a:endParaRPr lang="en-GB" sz="2800" b="1" dirty="0">
              <a:effectLst>
                <a:outerShdw blurRad="38100" dist="38100" dir="2700000" algn="tl">
                  <a:srgbClr val="000000">
                    <a:alpha val="43137"/>
                  </a:srgbClr>
                </a:outerShdw>
              </a:effectLst>
              <a:ea typeface="Times New Roman"/>
            </a:endParaRPr>
          </a:p>
        </p:txBody>
      </p:sp>
      <p:sp>
        <p:nvSpPr>
          <p:cNvPr id="7" name="Rectangle 6"/>
          <p:cNvSpPr/>
          <p:nvPr/>
        </p:nvSpPr>
        <p:spPr>
          <a:xfrm>
            <a:off x="1175115" y="620688"/>
            <a:ext cx="7968885" cy="707886"/>
          </a:xfrm>
          <a:prstGeom prst="rect">
            <a:avLst/>
          </a:prstGeom>
          <a:noFill/>
        </p:spPr>
        <p:txBody>
          <a:bodyPr wrap="square" lIns="91440" tIns="45720" rIns="91440" bIns="45720">
            <a:spAutoFit/>
          </a:bodyPr>
          <a:lstStyle/>
          <a:p>
            <a:pPr>
              <a:buFont typeface="Arial" pitchFamily="34" charset="0"/>
              <a:buChar char="•"/>
            </a:pPr>
            <a:r>
              <a:rPr lang="en-GB" sz="2000" dirty="0" smtClean="0"/>
              <a:t> Judge the most significant cause of the Cold War</a:t>
            </a:r>
          </a:p>
          <a:p>
            <a:pPr>
              <a:buFont typeface="Arial" pitchFamily="34" charset="0"/>
              <a:buChar char="•"/>
            </a:pPr>
            <a:r>
              <a:rPr lang="en-GB" sz="2000" dirty="0" smtClean="0"/>
              <a:t> Use a variety of sources as supporting evidence</a:t>
            </a:r>
            <a:endParaRPr lang="en-GB" sz="2000" dirty="0"/>
          </a:p>
        </p:txBody>
      </p:sp>
      <p:graphicFrame>
        <p:nvGraphicFramePr>
          <p:cNvPr id="9" name="Diagram 8"/>
          <p:cNvGraphicFramePr/>
          <p:nvPr/>
        </p:nvGraphicFramePr>
        <p:xfrm>
          <a:off x="0" y="3861048"/>
          <a:ext cx="3528392" cy="223224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10" name="Diagram 9"/>
          <p:cNvGraphicFramePr/>
          <p:nvPr/>
        </p:nvGraphicFramePr>
        <p:xfrm>
          <a:off x="6372200" y="3933056"/>
          <a:ext cx="2327920" cy="1872208"/>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12" name="Diagram 11"/>
          <p:cNvGraphicFramePr/>
          <p:nvPr/>
        </p:nvGraphicFramePr>
        <p:xfrm>
          <a:off x="2771800" y="3645024"/>
          <a:ext cx="3768080" cy="2464048"/>
        </p:xfrm>
        <a:graphic>
          <a:graphicData uri="http://schemas.openxmlformats.org/drawingml/2006/diagram">
            <dgm:relIds xmlns:dgm="http://schemas.openxmlformats.org/drawingml/2006/diagram" xmlns:r="http://schemas.openxmlformats.org/officeDocument/2006/relationships" r:dm="rId11" r:lo="rId12" r:qs="rId13" r:cs="rId14"/>
          </a:graphicData>
        </a:graphic>
      </p:graphicFrame>
      <p:sp>
        <p:nvSpPr>
          <p:cNvPr id="13" name="TextBox 12"/>
          <p:cNvSpPr txBox="1"/>
          <p:nvPr/>
        </p:nvSpPr>
        <p:spPr>
          <a:xfrm>
            <a:off x="0" y="2060848"/>
            <a:ext cx="9144000" cy="1477328"/>
          </a:xfrm>
          <a:prstGeom prst="rect">
            <a:avLst/>
          </a:prstGeom>
          <a:noFill/>
        </p:spPr>
        <p:txBody>
          <a:bodyPr wrap="square" rtlCol="0">
            <a:spAutoFit/>
          </a:bodyPr>
          <a:lstStyle/>
          <a:p>
            <a:r>
              <a:rPr lang="en-GB" dirty="0" smtClean="0"/>
              <a:t>Use the different topics in your booklet to create a diagram (possibly like one of the ones here) to show the relationship of a variety of factors that you think caused the Cold War.  For source details and factual information you can make reference to them by Page Number and Source Letter.  You should use a highlighter to identify all the facts and details throughout your booklet that you want to use.</a:t>
            </a:r>
            <a:endParaRPr lang="en-GB"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3518</TotalTime>
  <Words>155</Words>
  <Application>Microsoft Office PowerPoint</Application>
  <PresentationFormat>On-screen Show (4:3)</PresentationFormat>
  <Paragraphs>33</Paragraphs>
  <Slides>2</Slides>
  <Notes>1</Notes>
  <HiddenSlides>0</HiddenSlides>
  <MMClips>0</MMClips>
  <ScaleCrop>false</ScaleCrop>
  <HeadingPairs>
    <vt:vector size="4" baseType="variant">
      <vt:variant>
        <vt:lpstr>Theme</vt:lpstr>
      </vt:variant>
      <vt:variant>
        <vt:i4>1</vt:i4>
      </vt:variant>
      <vt:variant>
        <vt:lpstr>Slide Titles</vt:lpstr>
      </vt:variant>
      <vt:variant>
        <vt:i4>2</vt:i4>
      </vt:variant>
    </vt:vector>
  </HeadingPairs>
  <TitlesOfParts>
    <vt:vector size="3" baseType="lpstr">
      <vt:lpstr>Office Theme</vt:lpstr>
      <vt:lpstr>Slide 1</vt:lpstr>
      <vt:lpstr>Slide 2</vt:lpstr>
    </vt:vector>
  </TitlesOfParts>
  <Company>RM plc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Russia in Revolution 1917-1924</dc:title>
  <dc:creator>grt2</dc:creator>
  <cp:lastModifiedBy>grt2</cp:lastModifiedBy>
  <cp:revision>103</cp:revision>
  <dcterms:created xsi:type="dcterms:W3CDTF">2012-10-06T14:41:45Z</dcterms:created>
  <dcterms:modified xsi:type="dcterms:W3CDTF">2013-03-17T16:04:35Z</dcterms:modified>
</cp:coreProperties>
</file>